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handoutMasterIdLst>
    <p:handoutMasterId r:id="rId41"/>
  </p:handoutMasterIdLst>
  <p:sldIdLst>
    <p:sldId id="823" r:id="rId5"/>
    <p:sldId id="1287" r:id="rId6"/>
    <p:sldId id="1280" r:id="rId7"/>
    <p:sldId id="1294" r:id="rId8"/>
    <p:sldId id="1318" r:id="rId9"/>
    <p:sldId id="1278" r:id="rId10"/>
    <p:sldId id="1252" r:id="rId11"/>
    <p:sldId id="1253" r:id="rId12"/>
    <p:sldId id="1254" r:id="rId13"/>
    <p:sldId id="1255" r:id="rId14"/>
    <p:sldId id="1256" r:id="rId15"/>
    <p:sldId id="1257" r:id="rId16"/>
    <p:sldId id="1258" r:id="rId17"/>
    <p:sldId id="1259" r:id="rId18"/>
    <p:sldId id="1286" r:id="rId19"/>
    <p:sldId id="1261" r:id="rId20"/>
    <p:sldId id="1262" r:id="rId21"/>
    <p:sldId id="1263" r:id="rId22"/>
    <p:sldId id="1265" r:id="rId23"/>
    <p:sldId id="1319" r:id="rId24"/>
    <p:sldId id="1283" r:id="rId25"/>
    <p:sldId id="1284" r:id="rId26"/>
    <p:sldId id="1320" r:id="rId27"/>
    <p:sldId id="1295" r:id="rId28"/>
    <p:sldId id="1296" r:id="rId29"/>
    <p:sldId id="1292" r:id="rId30"/>
    <p:sldId id="1293" r:id="rId31"/>
    <p:sldId id="1316" r:id="rId32"/>
    <p:sldId id="1291" r:id="rId33"/>
    <p:sldId id="1298" r:id="rId34"/>
    <p:sldId id="1308" r:id="rId35"/>
    <p:sldId id="1309" r:id="rId36"/>
    <p:sldId id="294" r:id="rId37"/>
    <p:sldId id="290" r:id="rId38"/>
    <p:sldId id="291" r:id="rId39"/>
  </p:sldIdLst>
  <p:sldSz cx="12192000" cy="6858000"/>
  <p:notesSz cx="7010400" cy="9223375"/>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76250" indent="1588" algn="l" rtl="0" eaLnBrk="0" fontAlgn="base" hangingPunct="0">
      <a:spcBef>
        <a:spcPct val="0"/>
      </a:spcBef>
      <a:spcAft>
        <a:spcPct val="0"/>
      </a:spcAft>
      <a:defRPr kern="1200">
        <a:solidFill>
          <a:schemeClr val="tx1"/>
        </a:solidFill>
        <a:latin typeface="Arial" charset="0"/>
        <a:ea typeface="+mn-ea"/>
        <a:cs typeface="+mn-cs"/>
      </a:defRPr>
    </a:lvl2pPr>
    <a:lvl3pPr marL="955675" indent="1588" algn="l" rtl="0" eaLnBrk="0" fontAlgn="base" hangingPunct="0">
      <a:spcBef>
        <a:spcPct val="0"/>
      </a:spcBef>
      <a:spcAft>
        <a:spcPct val="0"/>
      </a:spcAft>
      <a:defRPr kern="1200">
        <a:solidFill>
          <a:schemeClr val="tx1"/>
        </a:solidFill>
        <a:latin typeface="Arial" charset="0"/>
        <a:ea typeface="+mn-ea"/>
        <a:cs typeface="+mn-cs"/>
      </a:defRPr>
    </a:lvl3pPr>
    <a:lvl4pPr marL="1435100" indent="1588" algn="l" rtl="0" eaLnBrk="0" fontAlgn="base" hangingPunct="0">
      <a:spcBef>
        <a:spcPct val="0"/>
      </a:spcBef>
      <a:spcAft>
        <a:spcPct val="0"/>
      </a:spcAft>
      <a:defRPr kern="1200">
        <a:solidFill>
          <a:schemeClr val="tx1"/>
        </a:solidFill>
        <a:latin typeface="Arial" charset="0"/>
        <a:ea typeface="+mn-ea"/>
        <a:cs typeface="+mn-cs"/>
      </a:defRPr>
    </a:lvl4pPr>
    <a:lvl5pPr marL="1912938" indent="1588"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50">
          <p15:clr>
            <a:srgbClr val="A4A3A4"/>
          </p15:clr>
        </p15:guide>
        <p15:guide id="2" pos="2166">
          <p15:clr>
            <a:srgbClr val="A4A3A4"/>
          </p15:clr>
        </p15:guide>
        <p15:guide id="3" orient="horz" pos="2905">
          <p15:clr>
            <a:srgbClr val="A4A3A4"/>
          </p15:clr>
        </p15:guide>
        <p15:guide id="4"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erwise Inc" initials="SI"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7A32"/>
    <a:srgbClr val="8A8700"/>
    <a:srgbClr val="E65D00"/>
    <a:srgbClr val="B08200"/>
    <a:srgbClr val="DE5A00"/>
    <a:srgbClr val="333399"/>
    <a:srgbClr val="3333CC"/>
    <a:srgbClr val="000099"/>
    <a:srgbClr val="FF5050"/>
    <a:srgbClr val="FA6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C85D29-E781-4234-B3D1-A55E24E1B631}" v="1" dt="2018-09-20T15:48:06.6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38" autoAdjust="0"/>
    <p:restoredTop sz="95033" autoAdjust="0"/>
  </p:normalViewPr>
  <p:slideViewPr>
    <p:cSldViewPr>
      <p:cViewPr>
        <p:scale>
          <a:sx n="101" d="100"/>
          <a:sy n="101" d="100"/>
        </p:scale>
        <p:origin x="92" y="120"/>
      </p:cViewPr>
      <p:guideLst>
        <p:guide orient="horz" pos="2160"/>
        <p:guide pos="3840"/>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00" d="100"/>
        <a:sy n="100" d="100"/>
      </p:scale>
      <p:origin x="0" y="0"/>
    </p:cViewPr>
  </p:sorterViewPr>
  <p:notesViewPr>
    <p:cSldViewPr>
      <p:cViewPr varScale="1">
        <p:scale>
          <a:sx n="62" d="100"/>
          <a:sy n="62" d="100"/>
        </p:scale>
        <p:origin x="3197" y="58"/>
      </p:cViewPr>
      <p:guideLst>
        <p:guide orient="horz" pos="3150"/>
        <p:guide pos="2166"/>
        <p:guide orient="horz" pos="2905"/>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prakash Masina" userId="76e87af2-04f3-4d23-8a8e-bd03d1c42efd" providerId="ADAL" clId="{DC3D047B-72A7-4956-8AE9-49B357AB5139}"/>
    <pc:docChg chg="undo redo custSel addSld delSld modSld sldOrd delMainMaster">
      <pc:chgData name="Ramprakash Masina" userId="76e87af2-04f3-4d23-8a8e-bd03d1c42efd" providerId="ADAL" clId="{DC3D047B-72A7-4956-8AE9-49B357AB5139}" dt="2018-08-22T16:31:37.119" v="18538" actId="1076"/>
      <pc:docMkLst>
        <pc:docMk/>
      </pc:docMkLst>
      <pc:sldChg chg="modSp">
        <pc:chgData name="Ramprakash Masina" userId="76e87af2-04f3-4d23-8a8e-bd03d1c42efd" providerId="ADAL" clId="{DC3D047B-72A7-4956-8AE9-49B357AB5139}" dt="2018-08-20T18:04:03.741" v="2110" actId="20577"/>
        <pc:sldMkLst>
          <pc:docMk/>
          <pc:sldMk cId="393058994" sldId="1252"/>
        </pc:sldMkLst>
        <pc:spChg chg="mod">
          <ac:chgData name="Ramprakash Masina" userId="76e87af2-04f3-4d23-8a8e-bd03d1c42efd" providerId="ADAL" clId="{DC3D047B-72A7-4956-8AE9-49B357AB5139}" dt="2018-08-20T18:04:03.741" v="2110" actId="20577"/>
          <ac:spMkLst>
            <pc:docMk/>
            <pc:sldMk cId="393058994" sldId="1252"/>
            <ac:spMk id="20" creationId="{7C43E49B-84CE-4F63-9D32-F532DB284AD5}"/>
          </ac:spMkLst>
        </pc:spChg>
      </pc:sldChg>
      <pc:sldChg chg="modSp">
        <pc:chgData name="Ramprakash Masina" userId="76e87af2-04f3-4d23-8a8e-bd03d1c42efd" providerId="ADAL" clId="{DC3D047B-72A7-4956-8AE9-49B357AB5139}" dt="2018-08-20T18:07:18.007" v="2162" actId="20577"/>
        <pc:sldMkLst>
          <pc:docMk/>
          <pc:sldMk cId="3555392236" sldId="1253"/>
        </pc:sldMkLst>
        <pc:spChg chg="mod">
          <ac:chgData name="Ramprakash Masina" userId="76e87af2-04f3-4d23-8a8e-bd03d1c42efd" providerId="ADAL" clId="{DC3D047B-72A7-4956-8AE9-49B357AB5139}" dt="2018-08-20T18:07:18.007" v="2162" actId="20577"/>
          <ac:spMkLst>
            <pc:docMk/>
            <pc:sldMk cId="3555392236" sldId="1253"/>
            <ac:spMk id="20" creationId="{7C43E49B-84CE-4F63-9D32-F532DB284AD5}"/>
          </ac:spMkLst>
        </pc:spChg>
      </pc:sldChg>
      <pc:sldChg chg="modSp">
        <pc:chgData name="Ramprakash Masina" userId="76e87af2-04f3-4d23-8a8e-bd03d1c42efd" providerId="ADAL" clId="{DC3D047B-72A7-4956-8AE9-49B357AB5139}" dt="2018-08-20T18:11:09.626" v="2238" actId="20577"/>
        <pc:sldMkLst>
          <pc:docMk/>
          <pc:sldMk cId="3624873460" sldId="1254"/>
        </pc:sldMkLst>
        <pc:spChg chg="mod">
          <ac:chgData name="Ramprakash Masina" userId="76e87af2-04f3-4d23-8a8e-bd03d1c42efd" providerId="ADAL" clId="{DC3D047B-72A7-4956-8AE9-49B357AB5139}" dt="2018-08-20T18:10:14.121" v="2233" actId="20577"/>
          <ac:spMkLst>
            <pc:docMk/>
            <pc:sldMk cId="3624873460" sldId="1254"/>
            <ac:spMk id="19" creationId="{676B3DEA-D515-4B3E-B885-F0B0BBBA2A15}"/>
          </ac:spMkLst>
        </pc:spChg>
        <pc:spChg chg="mod">
          <ac:chgData name="Ramprakash Masina" userId="76e87af2-04f3-4d23-8a8e-bd03d1c42efd" providerId="ADAL" clId="{DC3D047B-72A7-4956-8AE9-49B357AB5139}" dt="2018-08-20T18:11:09.626" v="2238" actId="20577"/>
          <ac:spMkLst>
            <pc:docMk/>
            <pc:sldMk cId="3624873460" sldId="1254"/>
            <ac:spMk id="20" creationId="{7C43E49B-84CE-4F63-9D32-F532DB284AD5}"/>
          </ac:spMkLst>
        </pc:spChg>
      </pc:sldChg>
      <pc:sldChg chg="modSp">
        <pc:chgData name="Ramprakash Masina" userId="76e87af2-04f3-4d23-8a8e-bd03d1c42efd" providerId="ADAL" clId="{DC3D047B-72A7-4956-8AE9-49B357AB5139}" dt="2018-08-20T18:20:29.637" v="2404" actId="20577"/>
        <pc:sldMkLst>
          <pc:docMk/>
          <pc:sldMk cId="1466484312" sldId="1255"/>
        </pc:sldMkLst>
        <pc:spChg chg="mod">
          <ac:chgData name="Ramprakash Masina" userId="76e87af2-04f3-4d23-8a8e-bd03d1c42efd" providerId="ADAL" clId="{DC3D047B-72A7-4956-8AE9-49B357AB5139}" dt="2018-08-20T18:20:29.637" v="2404" actId="20577"/>
          <ac:spMkLst>
            <pc:docMk/>
            <pc:sldMk cId="1466484312" sldId="1255"/>
            <ac:spMk id="19" creationId="{676B3DEA-D515-4B3E-B885-F0B0BBBA2A15}"/>
          </ac:spMkLst>
        </pc:spChg>
        <pc:spChg chg="mod">
          <ac:chgData name="Ramprakash Masina" userId="76e87af2-04f3-4d23-8a8e-bd03d1c42efd" providerId="ADAL" clId="{DC3D047B-72A7-4956-8AE9-49B357AB5139}" dt="2018-08-20T18:19:45.478" v="2400" actId="20577"/>
          <ac:spMkLst>
            <pc:docMk/>
            <pc:sldMk cId="1466484312" sldId="1255"/>
            <ac:spMk id="20" creationId="{7C43E49B-84CE-4F63-9D32-F532DB284AD5}"/>
          </ac:spMkLst>
        </pc:spChg>
      </pc:sldChg>
      <pc:sldChg chg="modSp">
        <pc:chgData name="Ramprakash Masina" userId="76e87af2-04f3-4d23-8a8e-bd03d1c42efd" providerId="ADAL" clId="{DC3D047B-72A7-4956-8AE9-49B357AB5139}" dt="2018-08-20T18:26:27.643" v="2720" actId="20577"/>
        <pc:sldMkLst>
          <pc:docMk/>
          <pc:sldMk cId="1682208721" sldId="1256"/>
        </pc:sldMkLst>
        <pc:spChg chg="mod">
          <ac:chgData name="Ramprakash Masina" userId="76e87af2-04f3-4d23-8a8e-bd03d1c42efd" providerId="ADAL" clId="{DC3D047B-72A7-4956-8AE9-49B357AB5139}" dt="2018-08-20T18:22:06.165" v="2479" actId="20577"/>
          <ac:spMkLst>
            <pc:docMk/>
            <pc:sldMk cId="1682208721" sldId="1256"/>
            <ac:spMk id="19" creationId="{676B3DEA-D515-4B3E-B885-F0B0BBBA2A15}"/>
          </ac:spMkLst>
        </pc:spChg>
        <pc:spChg chg="mod">
          <ac:chgData name="Ramprakash Masina" userId="76e87af2-04f3-4d23-8a8e-bd03d1c42efd" providerId="ADAL" clId="{DC3D047B-72A7-4956-8AE9-49B357AB5139}" dt="2018-08-20T18:26:27.643" v="2720" actId="20577"/>
          <ac:spMkLst>
            <pc:docMk/>
            <pc:sldMk cId="1682208721" sldId="1256"/>
            <ac:spMk id="20" creationId="{7C43E49B-84CE-4F63-9D32-F532DB284AD5}"/>
          </ac:spMkLst>
        </pc:spChg>
      </pc:sldChg>
      <pc:sldChg chg="modSp">
        <pc:chgData name="Ramprakash Masina" userId="76e87af2-04f3-4d23-8a8e-bd03d1c42efd" providerId="ADAL" clId="{DC3D047B-72A7-4956-8AE9-49B357AB5139}" dt="2018-08-20T18:40:26.392" v="3567" actId="20577"/>
        <pc:sldMkLst>
          <pc:docMk/>
          <pc:sldMk cId="2406014242" sldId="1257"/>
        </pc:sldMkLst>
        <pc:spChg chg="mod">
          <ac:chgData name="Ramprakash Masina" userId="76e87af2-04f3-4d23-8a8e-bd03d1c42efd" providerId="ADAL" clId="{DC3D047B-72A7-4956-8AE9-49B357AB5139}" dt="2018-08-20T18:29:03.407" v="2942" actId="20577"/>
          <ac:spMkLst>
            <pc:docMk/>
            <pc:sldMk cId="2406014242" sldId="1257"/>
            <ac:spMk id="19" creationId="{676B3DEA-D515-4B3E-B885-F0B0BBBA2A15}"/>
          </ac:spMkLst>
        </pc:spChg>
        <pc:spChg chg="mod">
          <ac:chgData name="Ramprakash Masina" userId="76e87af2-04f3-4d23-8a8e-bd03d1c42efd" providerId="ADAL" clId="{DC3D047B-72A7-4956-8AE9-49B357AB5139}" dt="2018-08-20T18:39:52.356" v="3545" actId="20577"/>
          <ac:spMkLst>
            <pc:docMk/>
            <pc:sldMk cId="2406014242" sldId="1257"/>
            <ac:spMk id="20" creationId="{7C43E49B-84CE-4F63-9D32-F532DB284AD5}"/>
          </ac:spMkLst>
        </pc:spChg>
        <pc:spChg chg="mod">
          <ac:chgData name="Ramprakash Masina" userId="76e87af2-04f3-4d23-8a8e-bd03d1c42efd" providerId="ADAL" clId="{DC3D047B-72A7-4956-8AE9-49B357AB5139}" dt="2018-08-20T18:40:26.392" v="3567" actId="20577"/>
          <ac:spMkLst>
            <pc:docMk/>
            <pc:sldMk cId="2406014242" sldId="1257"/>
            <ac:spMk id="47" creationId="{3D95BC5C-615D-462C-86AA-8090621A73C0}"/>
          </ac:spMkLst>
        </pc:spChg>
      </pc:sldChg>
      <pc:sldChg chg="modSp">
        <pc:chgData name="Ramprakash Masina" userId="76e87af2-04f3-4d23-8a8e-bd03d1c42efd" providerId="ADAL" clId="{DC3D047B-72A7-4956-8AE9-49B357AB5139}" dt="2018-08-20T18:44:59.989" v="3660" actId="20577"/>
        <pc:sldMkLst>
          <pc:docMk/>
          <pc:sldMk cId="3828299581" sldId="1258"/>
        </pc:sldMkLst>
        <pc:spChg chg="mod">
          <ac:chgData name="Ramprakash Masina" userId="76e87af2-04f3-4d23-8a8e-bd03d1c42efd" providerId="ADAL" clId="{DC3D047B-72A7-4956-8AE9-49B357AB5139}" dt="2018-08-20T18:42:07.983" v="3582" actId="20577"/>
          <ac:spMkLst>
            <pc:docMk/>
            <pc:sldMk cId="3828299581" sldId="1258"/>
            <ac:spMk id="19" creationId="{676B3DEA-D515-4B3E-B885-F0B0BBBA2A15}"/>
          </ac:spMkLst>
        </pc:spChg>
        <pc:spChg chg="mod">
          <ac:chgData name="Ramprakash Masina" userId="76e87af2-04f3-4d23-8a8e-bd03d1c42efd" providerId="ADAL" clId="{DC3D047B-72A7-4956-8AE9-49B357AB5139}" dt="2018-08-20T18:44:59.989" v="3660" actId="20577"/>
          <ac:spMkLst>
            <pc:docMk/>
            <pc:sldMk cId="3828299581" sldId="1258"/>
            <ac:spMk id="20" creationId="{7C43E49B-84CE-4F63-9D32-F532DB284AD5}"/>
          </ac:spMkLst>
        </pc:spChg>
      </pc:sldChg>
      <pc:sldChg chg="modSp">
        <pc:chgData name="Ramprakash Masina" userId="76e87af2-04f3-4d23-8a8e-bd03d1c42efd" providerId="ADAL" clId="{DC3D047B-72A7-4956-8AE9-49B357AB5139}" dt="2018-08-20T18:49:28.967" v="3796" actId="20577"/>
        <pc:sldMkLst>
          <pc:docMk/>
          <pc:sldMk cId="3875831383" sldId="1259"/>
        </pc:sldMkLst>
        <pc:spChg chg="mod">
          <ac:chgData name="Ramprakash Masina" userId="76e87af2-04f3-4d23-8a8e-bd03d1c42efd" providerId="ADAL" clId="{DC3D047B-72A7-4956-8AE9-49B357AB5139}" dt="2018-08-20T18:46:43.058" v="3752" actId="20577"/>
          <ac:spMkLst>
            <pc:docMk/>
            <pc:sldMk cId="3875831383" sldId="1259"/>
            <ac:spMk id="19" creationId="{676B3DEA-D515-4B3E-B885-F0B0BBBA2A15}"/>
          </ac:spMkLst>
        </pc:spChg>
        <pc:spChg chg="mod">
          <ac:chgData name="Ramprakash Masina" userId="76e87af2-04f3-4d23-8a8e-bd03d1c42efd" providerId="ADAL" clId="{DC3D047B-72A7-4956-8AE9-49B357AB5139}" dt="2018-08-20T18:49:28.967" v="3796" actId="20577"/>
          <ac:spMkLst>
            <pc:docMk/>
            <pc:sldMk cId="3875831383" sldId="1259"/>
            <ac:spMk id="20" creationId="{7C43E49B-84CE-4F63-9D32-F532DB284AD5}"/>
          </ac:spMkLst>
        </pc:spChg>
      </pc:sldChg>
      <pc:sldChg chg="modSp">
        <pc:chgData name="Ramprakash Masina" userId="76e87af2-04f3-4d23-8a8e-bd03d1c42efd" providerId="ADAL" clId="{DC3D047B-72A7-4956-8AE9-49B357AB5139}" dt="2018-08-21T04:29:44.757" v="9101" actId="20577"/>
        <pc:sldMkLst>
          <pc:docMk/>
          <pc:sldMk cId="117797121" sldId="1261"/>
        </pc:sldMkLst>
        <pc:spChg chg="mod">
          <ac:chgData name="Ramprakash Masina" userId="76e87af2-04f3-4d23-8a8e-bd03d1c42efd" providerId="ADAL" clId="{DC3D047B-72A7-4956-8AE9-49B357AB5139}" dt="2018-08-21T04:29:44.757" v="9101" actId="20577"/>
          <ac:spMkLst>
            <pc:docMk/>
            <pc:sldMk cId="117797121" sldId="1261"/>
            <ac:spMk id="20" creationId="{7C43E49B-84CE-4F63-9D32-F532DB284AD5}"/>
          </ac:spMkLst>
        </pc:spChg>
      </pc:sldChg>
      <pc:sldChg chg="modSp">
        <pc:chgData name="Ramprakash Masina" userId="76e87af2-04f3-4d23-8a8e-bd03d1c42efd" providerId="ADAL" clId="{DC3D047B-72A7-4956-8AE9-49B357AB5139}" dt="2018-08-21T05:00:54.755" v="9275" actId="20577"/>
        <pc:sldMkLst>
          <pc:docMk/>
          <pc:sldMk cId="2211392734" sldId="1262"/>
        </pc:sldMkLst>
        <pc:spChg chg="mod">
          <ac:chgData name="Ramprakash Masina" userId="76e87af2-04f3-4d23-8a8e-bd03d1c42efd" providerId="ADAL" clId="{DC3D047B-72A7-4956-8AE9-49B357AB5139}" dt="2018-08-21T04:30:32.598" v="9103" actId="20577"/>
          <ac:spMkLst>
            <pc:docMk/>
            <pc:sldMk cId="2211392734" sldId="1262"/>
            <ac:spMk id="19" creationId="{676B3DEA-D515-4B3E-B885-F0B0BBBA2A15}"/>
          </ac:spMkLst>
        </pc:spChg>
        <pc:spChg chg="mod">
          <ac:chgData name="Ramprakash Masina" userId="76e87af2-04f3-4d23-8a8e-bd03d1c42efd" providerId="ADAL" clId="{DC3D047B-72A7-4956-8AE9-49B357AB5139}" dt="2018-08-21T05:00:54.755" v="9275" actId="20577"/>
          <ac:spMkLst>
            <pc:docMk/>
            <pc:sldMk cId="2211392734" sldId="1262"/>
            <ac:spMk id="20" creationId="{7C43E49B-84CE-4F63-9D32-F532DB284AD5}"/>
          </ac:spMkLst>
        </pc:spChg>
      </pc:sldChg>
      <pc:sldChg chg="modSp">
        <pc:chgData name="Ramprakash Masina" userId="76e87af2-04f3-4d23-8a8e-bd03d1c42efd" providerId="ADAL" clId="{DC3D047B-72A7-4956-8AE9-49B357AB5139}" dt="2018-08-21T05:20:09.387" v="11168" actId="20577"/>
        <pc:sldMkLst>
          <pc:docMk/>
          <pc:sldMk cId="1115180396" sldId="1263"/>
        </pc:sldMkLst>
        <pc:spChg chg="mod">
          <ac:chgData name="Ramprakash Masina" userId="76e87af2-04f3-4d23-8a8e-bd03d1c42efd" providerId="ADAL" clId="{DC3D047B-72A7-4956-8AE9-49B357AB5139}" dt="2018-08-21T05:03:00.824" v="9408" actId="20577"/>
          <ac:spMkLst>
            <pc:docMk/>
            <pc:sldMk cId="1115180396" sldId="1263"/>
            <ac:spMk id="19" creationId="{676B3DEA-D515-4B3E-B885-F0B0BBBA2A15}"/>
          </ac:spMkLst>
        </pc:spChg>
        <pc:spChg chg="mod">
          <ac:chgData name="Ramprakash Masina" userId="76e87af2-04f3-4d23-8a8e-bd03d1c42efd" providerId="ADAL" clId="{DC3D047B-72A7-4956-8AE9-49B357AB5139}" dt="2018-08-21T05:20:09.387" v="11168" actId="20577"/>
          <ac:spMkLst>
            <pc:docMk/>
            <pc:sldMk cId="1115180396" sldId="1263"/>
            <ac:spMk id="20" creationId="{7C43E49B-84CE-4F63-9D32-F532DB284AD5}"/>
          </ac:spMkLst>
        </pc:spChg>
        <pc:spChg chg="mod">
          <ac:chgData name="Ramprakash Masina" userId="76e87af2-04f3-4d23-8a8e-bd03d1c42efd" providerId="ADAL" clId="{DC3D047B-72A7-4956-8AE9-49B357AB5139}" dt="2018-08-21T05:09:14.820" v="10114" actId="20577"/>
          <ac:spMkLst>
            <pc:docMk/>
            <pc:sldMk cId="1115180396" sldId="1263"/>
            <ac:spMk id="43" creationId="{0B9C328C-8D85-4C14-94B7-DB311E8397DA}"/>
          </ac:spMkLst>
        </pc:spChg>
        <pc:spChg chg="mod">
          <ac:chgData name="Ramprakash Masina" userId="76e87af2-04f3-4d23-8a8e-bd03d1c42efd" providerId="ADAL" clId="{DC3D047B-72A7-4956-8AE9-49B357AB5139}" dt="2018-08-21T05:10:50.544" v="10209" actId="20577"/>
          <ac:spMkLst>
            <pc:docMk/>
            <pc:sldMk cId="1115180396" sldId="1263"/>
            <ac:spMk id="47" creationId="{3D95BC5C-615D-462C-86AA-8090621A73C0}"/>
          </ac:spMkLst>
        </pc:spChg>
      </pc:sldChg>
      <pc:sldChg chg="modSp">
        <pc:chgData name="Ramprakash Masina" userId="76e87af2-04f3-4d23-8a8e-bd03d1c42efd" providerId="ADAL" clId="{DC3D047B-72A7-4956-8AE9-49B357AB5139}" dt="2018-08-21T05:59:44.550" v="12077" actId="20577"/>
        <pc:sldMkLst>
          <pc:docMk/>
          <pc:sldMk cId="1030524616" sldId="1265"/>
        </pc:sldMkLst>
        <pc:spChg chg="mod">
          <ac:chgData name="Ramprakash Masina" userId="76e87af2-04f3-4d23-8a8e-bd03d1c42efd" providerId="ADAL" clId="{DC3D047B-72A7-4956-8AE9-49B357AB5139}" dt="2018-08-21T05:28:58.144" v="11548" actId="20577"/>
          <ac:spMkLst>
            <pc:docMk/>
            <pc:sldMk cId="1030524616" sldId="1265"/>
            <ac:spMk id="19" creationId="{676B3DEA-D515-4B3E-B885-F0B0BBBA2A15}"/>
          </ac:spMkLst>
        </pc:spChg>
        <pc:spChg chg="mod">
          <ac:chgData name="Ramprakash Masina" userId="76e87af2-04f3-4d23-8a8e-bd03d1c42efd" providerId="ADAL" clId="{DC3D047B-72A7-4956-8AE9-49B357AB5139}" dt="2018-08-21T05:58:51.605" v="12031" actId="20577"/>
          <ac:spMkLst>
            <pc:docMk/>
            <pc:sldMk cId="1030524616" sldId="1265"/>
            <ac:spMk id="20" creationId="{7C43E49B-84CE-4F63-9D32-F532DB284AD5}"/>
          </ac:spMkLst>
        </pc:spChg>
        <pc:spChg chg="mod">
          <ac:chgData name="Ramprakash Masina" userId="76e87af2-04f3-4d23-8a8e-bd03d1c42efd" providerId="ADAL" clId="{DC3D047B-72A7-4956-8AE9-49B357AB5139}" dt="2018-08-21T05:59:26.697" v="12073" actId="20577"/>
          <ac:spMkLst>
            <pc:docMk/>
            <pc:sldMk cId="1030524616" sldId="1265"/>
            <ac:spMk id="47" creationId="{3D95BC5C-615D-462C-86AA-8090621A73C0}"/>
          </ac:spMkLst>
        </pc:spChg>
        <pc:spChg chg="mod">
          <ac:chgData name="Ramprakash Masina" userId="76e87af2-04f3-4d23-8a8e-bd03d1c42efd" providerId="ADAL" clId="{DC3D047B-72A7-4956-8AE9-49B357AB5139}" dt="2018-08-21T05:59:44.550" v="12077" actId="20577"/>
          <ac:spMkLst>
            <pc:docMk/>
            <pc:sldMk cId="1030524616" sldId="1265"/>
            <ac:spMk id="48" creationId="{A651BD8C-9BE9-4C9A-8192-AA650EF07A4D}"/>
          </ac:spMkLst>
        </pc:spChg>
      </pc:sldChg>
      <pc:sldChg chg="modSp add">
        <pc:chgData name="Ramprakash Masina" userId="76e87af2-04f3-4d23-8a8e-bd03d1c42efd" providerId="ADAL" clId="{DC3D047B-72A7-4956-8AE9-49B357AB5139}" dt="2018-08-21T06:59:26.882" v="12286" actId="20577"/>
        <pc:sldMkLst>
          <pc:docMk/>
          <pc:sldMk cId="3374821315" sldId="1286"/>
        </pc:sldMkLst>
        <pc:spChg chg="mod">
          <ac:chgData name="Ramprakash Masina" userId="76e87af2-04f3-4d23-8a8e-bd03d1c42efd" providerId="ADAL" clId="{DC3D047B-72A7-4956-8AE9-49B357AB5139}" dt="2018-08-21T06:59:26.882" v="12286" actId="20577"/>
          <ac:spMkLst>
            <pc:docMk/>
            <pc:sldMk cId="3374821315" sldId="1286"/>
            <ac:spMk id="19" creationId="{676B3DEA-D515-4B3E-B885-F0B0BBBA2A15}"/>
          </ac:spMkLst>
        </pc:spChg>
        <pc:spChg chg="mod">
          <ac:chgData name="Ramprakash Masina" userId="76e87af2-04f3-4d23-8a8e-bd03d1c42efd" providerId="ADAL" clId="{DC3D047B-72A7-4956-8AE9-49B357AB5139}" dt="2018-08-21T06:58:15.982" v="12126"/>
          <ac:spMkLst>
            <pc:docMk/>
            <pc:sldMk cId="3374821315" sldId="1286"/>
            <ac:spMk id="20" creationId="{7C43E49B-84CE-4F63-9D32-F532DB284AD5}"/>
          </ac:spMkLst>
        </pc:spChg>
        <pc:spChg chg="mod">
          <ac:chgData name="Ramprakash Masina" userId="76e87af2-04f3-4d23-8a8e-bd03d1c42efd" providerId="ADAL" clId="{DC3D047B-72A7-4956-8AE9-49B357AB5139}" dt="2018-08-21T06:57:23.011" v="12102" actId="20577"/>
          <ac:spMkLst>
            <pc:docMk/>
            <pc:sldMk cId="3374821315" sldId="1286"/>
            <ac:spMk id="23" creationId="{749A83D8-99A0-4CD0-BC1F-CC9871EE3B16}"/>
          </ac:spMkLst>
        </pc:spChg>
      </pc:sldChg>
      <pc:sldChg chg="addSp delSp modSp add">
        <pc:chgData name="Ramprakash Masina" userId="76e87af2-04f3-4d23-8a8e-bd03d1c42efd" providerId="ADAL" clId="{DC3D047B-72A7-4956-8AE9-49B357AB5139}" dt="2018-08-22T15:15:20.696" v="18159" actId="255"/>
        <pc:sldMkLst>
          <pc:docMk/>
          <pc:sldMk cId="2116934864" sldId="1291"/>
        </pc:sldMkLst>
        <pc:spChg chg="mod">
          <ac:chgData name="Ramprakash Masina" userId="76e87af2-04f3-4d23-8a8e-bd03d1c42efd" providerId="ADAL" clId="{DC3D047B-72A7-4956-8AE9-49B357AB5139}" dt="2018-08-22T03:06:06.517" v="15218" actId="20577"/>
          <ac:spMkLst>
            <pc:docMk/>
            <pc:sldMk cId="2116934864" sldId="1291"/>
            <ac:spMk id="5" creationId="{AA48077B-AC9A-404D-855C-6EEB2F909966}"/>
          </ac:spMkLst>
        </pc:spChg>
        <pc:spChg chg="mod">
          <ac:chgData name="Ramprakash Masina" userId="76e87af2-04f3-4d23-8a8e-bd03d1c42efd" providerId="ADAL" clId="{DC3D047B-72A7-4956-8AE9-49B357AB5139}" dt="2018-08-22T15:15:20.696" v="18159" actId="255"/>
          <ac:spMkLst>
            <pc:docMk/>
            <pc:sldMk cId="2116934864" sldId="1291"/>
            <ac:spMk id="8" creationId="{85AE48AE-9517-644A-8F8B-97693A36B0B4}"/>
          </ac:spMkLst>
        </pc:spChg>
        <pc:graphicFrameChg chg="add del mod modGraphic">
          <ac:chgData name="Ramprakash Masina" userId="76e87af2-04f3-4d23-8a8e-bd03d1c42efd" providerId="ADAL" clId="{DC3D047B-72A7-4956-8AE9-49B357AB5139}" dt="2018-08-22T03:27:49.742" v="16046" actId="478"/>
          <ac:graphicFrameMkLst>
            <pc:docMk/>
            <pc:sldMk cId="2116934864" sldId="1291"/>
            <ac:graphicFrameMk id="4" creationId="{AFB9D3F8-C593-461C-964C-E30E9A26665E}"/>
          </ac:graphicFrameMkLst>
        </pc:graphicFrameChg>
      </pc:sldChg>
      <pc:sldChg chg="addSp delSp modSp add">
        <pc:chgData name="Ramprakash Masina" userId="76e87af2-04f3-4d23-8a8e-bd03d1c42efd" providerId="ADAL" clId="{DC3D047B-72A7-4956-8AE9-49B357AB5139}" dt="2018-08-22T16:31:37.119" v="18538" actId="1076"/>
        <pc:sldMkLst>
          <pc:docMk/>
          <pc:sldMk cId="486672740" sldId="1292"/>
        </pc:sldMkLst>
        <pc:spChg chg="del mod">
          <ac:chgData name="Ramprakash Masina" userId="76e87af2-04f3-4d23-8a8e-bd03d1c42efd" providerId="ADAL" clId="{DC3D047B-72A7-4956-8AE9-49B357AB5139}" dt="2018-08-22T16:29:56.646" v="18536" actId="478"/>
          <ac:spMkLst>
            <pc:docMk/>
            <pc:sldMk cId="486672740" sldId="1292"/>
            <ac:spMk id="5" creationId="{AA48077B-AC9A-404D-855C-6EEB2F909966}"/>
          </ac:spMkLst>
        </pc:spChg>
        <pc:spChg chg="add mod">
          <ac:chgData name="Ramprakash Masina" userId="76e87af2-04f3-4d23-8a8e-bd03d1c42efd" providerId="ADAL" clId="{DC3D047B-72A7-4956-8AE9-49B357AB5139}" dt="2018-08-22T16:31:37.119" v="18538" actId="1076"/>
          <ac:spMkLst>
            <pc:docMk/>
            <pc:sldMk cId="486672740" sldId="1292"/>
            <ac:spMk id="6" creationId="{4958FA11-DB39-4BAA-8176-A5FB2883AD64}"/>
          </ac:spMkLst>
        </pc:spChg>
        <pc:spChg chg="add mod">
          <ac:chgData name="Ramprakash Masina" userId="76e87af2-04f3-4d23-8a8e-bd03d1c42efd" providerId="ADAL" clId="{DC3D047B-72A7-4956-8AE9-49B357AB5139}" dt="2018-08-22T16:31:37.119" v="18538" actId="1076"/>
          <ac:spMkLst>
            <pc:docMk/>
            <pc:sldMk cId="486672740" sldId="1292"/>
            <ac:spMk id="7" creationId="{F52F6893-DD2E-4D7D-B94A-EFAB70152EAC}"/>
          </ac:spMkLst>
        </pc:spChg>
        <pc:spChg chg="del mod">
          <ac:chgData name="Ramprakash Masina" userId="76e87af2-04f3-4d23-8a8e-bd03d1c42efd" providerId="ADAL" clId="{DC3D047B-72A7-4956-8AE9-49B357AB5139}" dt="2018-08-22T16:29:53.469" v="18535" actId="478"/>
          <ac:spMkLst>
            <pc:docMk/>
            <pc:sldMk cId="486672740" sldId="1292"/>
            <ac:spMk id="8" creationId="{85AE48AE-9517-644A-8F8B-97693A36B0B4}"/>
          </ac:spMkLst>
        </pc:spChg>
        <pc:spChg chg="add mod">
          <ac:chgData name="Ramprakash Masina" userId="76e87af2-04f3-4d23-8a8e-bd03d1c42efd" providerId="ADAL" clId="{DC3D047B-72A7-4956-8AE9-49B357AB5139}" dt="2018-08-22T16:31:37.119" v="18538" actId="1076"/>
          <ac:spMkLst>
            <pc:docMk/>
            <pc:sldMk cId="486672740" sldId="1292"/>
            <ac:spMk id="9" creationId="{94C50B83-FC1D-47B5-82DC-C98B2E1460D7}"/>
          </ac:spMkLst>
        </pc:spChg>
        <pc:spChg chg="add mod">
          <ac:chgData name="Ramprakash Masina" userId="76e87af2-04f3-4d23-8a8e-bd03d1c42efd" providerId="ADAL" clId="{DC3D047B-72A7-4956-8AE9-49B357AB5139}" dt="2018-08-22T16:31:37.119" v="18538" actId="1076"/>
          <ac:spMkLst>
            <pc:docMk/>
            <pc:sldMk cId="486672740" sldId="1292"/>
            <ac:spMk id="10" creationId="{99E01EC4-E050-4F79-88F9-F395F0983B94}"/>
          </ac:spMkLst>
        </pc:spChg>
        <pc:spChg chg="add mod">
          <ac:chgData name="Ramprakash Masina" userId="76e87af2-04f3-4d23-8a8e-bd03d1c42efd" providerId="ADAL" clId="{DC3D047B-72A7-4956-8AE9-49B357AB5139}" dt="2018-08-22T16:31:37.119" v="18538" actId="1076"/>
          <ac:spMkLst>
            <pc:docMk/>
            <pc:sldMk cId="486672740" sldId="1292"/>
            <ac:spMk id="11" creationId="{C29E0BDC-5000-416D-A611-3D9417A13B29}"/>
          </ac:spMkLst>
        </pc:spChg>
        <pc:spChg chg="add mod">
          <ac:chgData name="Ramprakash Masina" userId="76e87af2-04f3-4d23-8a8e-bd03d1c42efd" providerId="ADAL" clId="{DC3D047B-72A7-4956-8AE9-49B357AB5139}" dt="2018-08-22T16:31:37.119" v="18538" actId="1076"/>
          <ac:spMkLst>
            <pc:docMk/>
            <pc:sldMk cId="486672740" sldId="1292"/>
            <ac:spMk id="12" creationId="{5B1CFC15-E9E9-4945-95BC-7BF77A673A31}"/>
          </ac:spMkLst>
        </pc:spChg>
        <pc:spChg chg="add mod">
          <ac:chgData name="Ramprakash Masina" userId="76e87af2-04f3-4d23-8a8e-bd03d1c42efd" providerId="ADAL" clId="{DC3D047B-72A7-4956-8AE9-49B357AB5139}" dt="2018-08-22T16:31:37.119" v="18538" actId="1076"/>
          <ac:spMkLst>
            <pc:docMk/>
            <pc:sldMk cId="486672740" sldId="1292"/>
            <ac:spMk id="13" creationId="{05521ABA-7750-4309-8D6E-D650F8DAC603}"/>
          </ac:spMkLst>
        </pc:spChg>
        <pc:spChg chg="add mod">
          <ac:chgData name="Ramprakash Masina" userId="76e87af2-04f3-4d23-8a8e-bd03d1c42efd" providerId="ADAL" clId="{DC3D047B-72A7-4956-8AE9-49B357AB5139}" dt="2018-08-22T16:31:37.119" v="18538" actId="1076"/>
          <ac:spMkLst>
            <pc:docMk/>
            <pc:sldMk cId="486672740" sldId="1292"/>
            <ac:spMk id="14" creationId="{A274059A-C6B2-4B3F-9CB2-B1E48ABA74AD}"/>
          </ac:spMkLst>
        </pc:spChg>
        <pc:spChg chg="add mod">
          <ac:chgData name="Ramprakash Masina" userId="76e87af2-04f3-4d23-8a8e-bd03d1c42efd" providerId="ADAL" clId="{DC3D047B-72A7-4956-8AE9-49B357AB5139}" dt="2018-08-22T16:31:37.119" v="18538" actId="1076"/>
          <ac:spMkLst>
            <pc:docMk/>
            <pc:sldMk cId="486672740" sldId="1292"/>
            <ac:spMk id="15" creationId="{E5CD0CA3-C1A6-4B01-AF1C-D571EEDDF331}"/>
          </ac:spMkLst>
        </pc:spChg>
        <pc:spChg chg="add mod">
          <ac:chgData name="Ramprakash Masina" userId="76e87af2-04f3-4d23-8a8e-bd03d1c42efd" providerId="ADAL" clId="{DC3D047B-72A7-4956-8AE9-49B357AB5139}" dt="2018-08-22T16:31:37.119" v="18538" actId="1076"/>
          <ac:spMkLst>
            <pc:docMk/>
            <pc:sldMk cId="486672740" sldId="1292"/>
            <ac:spMk id="18" creationId="{95BCF3E6-B8E3-4042-ADF5-3A8E30E6ADC2}"/>
          </ac:spMkLst>
        </pc:spChg>
        <pc:spChg chg="add mod">
          <ac:chgData name="Ramprakash Masina" userId="76e87af2-04f3-4d23-8a8e-bd03d1c42efd" providerId="ADAL" clId="{DC3D047B-72A7-4956-8AE9-49B357AB5139}" dt="2018-08-22T16:31:37.119" v="18538" actId="1076"/>
          <ac:spMkLst>
            <pc:docMk/>
            <pc:sldMk cId="486672740" sldId="1292"/>
            <ac:spMk id="19" creationId="{5327AFB6-7852-457A-9F73-9F3D0C56C03B}"/>
          </ac:spMkLst>
        </pc:spChg>
        <pc:spChg chg="add mod">
          <ac:chgData name="Ramprakash Masina" userId="76e87af2-04f3-4d23-8a8e-bd03d1c42efd" providerId="ADAL" clId="{DC3D047B-72A7-4956-8AE9-49B357AB5139}" dt="2018-08-22T16:31:37.119" v="18538" actId="1076"/>
          <ac:spMkLst>
            <pc:docMk/>
            <pc:sldMk cId="486672740" sldId="1292"/>
            <ac:spMk id="20" creationId="{9D452517-052A-438B-A2EA-63D8CB451F61}"/>
          </ac:spMkLst>
        </pc:spChg>
        <pc:spChg chg="add mod">
          <ac:chgData name="Ramprakash Masina" userId="76e87af2-04f3-4d23-8a8e-bd03d1c42efd" providerId="ADAL" clId="{DC3D047B-72A7-4956-8AE9-49B357AB5139}" dt="2018-08-22T16:31:37.119" v="18538" actId="1076"/>
          <ac:spMkLst>
            <pc:docMk/>
            <pc:sldMk cId="486672740" sldId="1292"/>
            <ac:spMk id="21" creationId="{29E680A6-F08D-40CA-A5A1-EE8BEF27CD41}"/>
          </ac:spMkLst>
        </pc:spChg>
        <pc:spChg chg="add mod">
          <ac:chgData name="Ramprakash Masina" userId="76e87af2-04f3-4d23-8a8e-bd03d1c42efd" providerId="ADAL" clId="{DC3D047B-72A7-4956-8AE9-49B357AB5139}" dt="2018-08-22T16:31:37.119" v="18538" actId="1076"/>
          <ac:spMkLst>
            <pc:docMk/>
            <pc:sldMk cId="486672740" sldId="1292"/>
            <ac:spMk id="23" creationId="{D2DC7576-44B7-46BA-9305-DD957A499200}"/>
          </ac:spMkLst>
        </pc:spChg>
        <pc:spChg chg="add mod">
          <ac:chgData name="Ramprakash Masina" userId="76e87af2-04f3-4d23-8a8e-bd03d1c42efd" providerId="ADAL" clId="{DC3D047B-72A7-4956-8AE9-49B357AB5139}" dt="2018-08-22T16:31:37.119" v="18538" actId="1076"/>
          <ac:spMkLst>
            <pc:docMk/>
            <pc:sldMk cId="486672740" sldId="1292"/>
            <ac:spMk id="24" creationId="{DAD8F22F-7892-4D65-8C5C-0A564C1C91F9}"/>
          </ac:spMkLst>
        </pc:spChg>
        <pc:cxnChg chg="add mod">
          <ac:chgData name="Ramprakash Masina" userId="76e87af2-04f3-4d23-8a8e-bd03d1c42efd" providerId="ADAL" clId="{DC3D047B-72A7-4956-8AE9-49B357AB5139}" dt="2018-08-22T16:31:37.119" v="18538" actId="1076"/>
          <ac:cxnSpMkLst>
            <pc:docMk/>
            <pc:sldMk cId="486672740" sldId="1292"/>
            <ac:cxnSpMk id="16" creationId="{E79CA8AF-556B-4E1B-BDC2-CCEB9D2A3E5C}"/>
          </ac:cxnSpMkLst>
        </pc:cxnChg>
        <pc:cxnChg chg="add mod">
          <ac:chgData name="Ramprakash Masina" userId="76e87af2-04f3-4d23-8a8e-bd03d1c42efd" providerId="ADAL" clId="{DC3D047B-72A7-4956-8AE9-49B357AB5139}" dt="2018-08-22T16:31:37.119" v="18538" actId="1076"/>
          <ac:cxnSpMkLst>
            <pc:docMk/>
            <pc:sldMk cId="486672740" sldId="1292"/>
            <ac:cxnSpMk id="17" creationId="{C00C3363-A4EB-4B85-B38F-D790A5A03611}"/>
          </ac:cxnSpMkLst>
        </pc:cxnChg>
        <pc:cxnChg chg="add mod">
          <ac:chgData name="Ramprakash Masina" userId="76e87af2-04f3-4d23-8a8e-bd03d1c42efd" providerId="ADAL" clId="{DC3D047B-72A7-4956-8AE9-49B357AB5139}" dt="2018-08-22T16:31:37.119" v="18538" actId="1076"/>
          <ac:cxnSpMkLst>
            <pc:docMk/>
            <pc:sldMk cId="486672740" sldId="1292"/>
            <ac:cxnSpMk id="22" creationId="{BB27ECD0-C629-495C-83E3-3B3D112CF636}"/>
          </ac:cxnSpMkLst>
        </pc:cxnChg>
        <pc:cxnChg chg="add mod">
          <ac:chgData name="Ramprakash Masina" userId="76e87af2-04f3-4d23-8a8e-bd03d1c42efd" providerId="ADAL" clId="{DC3D047B-72A7-4956-8AE9-49B357AB5139}" dt="2018-08-22T16:31:37.119" v="18538" actId="1076"/>
          <ac:cxnSpMkLst>
            <pc:docMk/>
            <pc:sldMk cId="486672740" sldId="1292"/>
            <ac:cxnSpMk id="25" creationId="{D74F287B-2352-42A6-B205-FC20F128C9A6}"/>
          </ac:cxnSpMkLst>
        </pc:cxnChg>
        <pc:cxnChg chg="add mod">
          <ac:chgData name="Ramprakash Masina" userId="76e87af2-04f3-4d23-8a8e-bd03d1c42efd" providerId="ADAL" clId="{DC3D047B-72A7-4956-8AE9-49B357AB5139}" dt="2018-08-22T16:31:37.119" v="18538" actId="1076"/>
          <ac:cxnSpMkLst>
            <pc:docMk/>
            <pc:sldMk cId="486672740" sldId="1292"/>
            <ac:cxnSpMk id="26" creationId="{FE1DDDE6-1038-48BB-BCD8-616A4F42F0AA}"/>
          </ac:cxnSpMkLst>
        </pc:cxnChg>
      </pc:sldChg>
    </pc:docChg>
  </pc:docChgLst>
  <pc:docChgLst>
    <pc:chgData name="Ramprakash Masina" userId="76e87af2-04f3-4d23-8a8e-bd03d1c42efd" providerId="ADAL" clId="{D0C7F459-23CA-47BB-8C2E-1615483EC212}"/>
    <pc:docChg chg="undo custSel delSld modSld sldOrd">
      <pc:chgData name="Ramprakash Masina" userId="76e87af2-04f3-4d23-8a8e-bd03d1c42efd" providerId="ADAL" clId="{D0C7F459-23CA-47BB-8C2E-1615483EC212}" dt="2018-08-29T19:28:45.726" v="175" actId="20577"/>
      <pc:docMkLst>
        <pc:docMk/>
      </pc:docMkLst>
      <pc:sldChg chg="modSp ord">
        <pc:chgData name="Ramprakash Masina" userId="76e87af2-04f3-4d23-8a8e-bd03d1c42efd" providerId="ADAL" clId="{D0C7F459-23CA-47BB-8C2E-1615483EC212}" dt="2018-08-29T19:28:45.726" v="175" actId="20577"/>
        <pc:sldMkLst>
          <pc:docMk/>
          <pc:sldMk cId="2116934864" sldId="1291"/>
        </pc:sldMkLst>
        <pc:spChg chg="mod">
          <ac:chgData name="Ramprakash Masina" userId="76e87af2-04f3-4d23-8a8e-bd03d1c42efd" providerId="ADAL" clId="{D0C7F459-23CA-47BB-8C2E-1615483EC212}" dt="2018-08-29T19:28:45.726" v="175" actId="20577"/>
          <ac:spMkLst>
            <pc:docMk/>
            <pc:sldMk cId="2116934864" sldId="1291"/>
            <ac:spMk id="3" creationId="{00000000-0000-0000-0000-000000000000}"/>
          </ac:spMkLst>
        </pc:spChg>
      </pc:sldChg>
      <pc:sldChg chg="delSp modSp">
        <pc:chgData name="Ramprakash Masina" userId="76e87af2-04f3-4d23-8a8e-bd03d1c42efd" providerId="ADAL" clId="{D0C7F459-23CA-47BB-8C2E-1615483EC212}" dt="2018-08-29T18:23:02.767" v="50"/>
        <pc:sldMkLst>
          <pc:docMk/>
          <pc:sldMk cId="3506179937" sldId="1298"/>
        </pc:sldMkLst>
        <pc:spChg chg="del mod">
          <ac:chgData name="Ramprakash Masina" userId="76e87af2-04f3-4d23-8a8e-bd03d1c42efd" providerId="ADAL" clId="{D0C7F459-23CA-47BB-8C2E-1615483EC212}" dt="2018-08-29T18:16:44.575" v="27" actId="478"/>
          <ac:spMkLst>
            <pc:docMk/>
            <pc:sldMk cId="3506179937" sldId="1298"/>
            <ac:spMk id="6" creationId="{E9823940-2F0B-476C-9AF2-3B75CEAAA6F4}"/>
          </ac:spMkLst>
        </pc:spChg>
        <pc:graphicFrameChg chg="mod modGraphic">
          <ac:chgData name="Ramprakash Masina" userId="76e87af2-04f3-4d23-8a8e-bd03d1c42efd" providerId="ADAL" clId="{D0C7F459-23CA-47BB-8C2E-1615483EC212}" dt="2018-08-29T18:23:02.767" v="50"/>
          <ac:graphicFrameMkLst>
            <pc:docMk/>
            <pc:sldMk cId="3506179937" sldId="1298"/>
            <ac:graphicFrameMk id="14" creationId="{A59F27CC-8FA3-4053-B9F7-BCE83F6082D2}"/>
          </ac:graphicFrameMkLst>
        </pc:graphicFrameChg>
      </pc:sldChg>
      <pc:sldChg chg="delSp modSp">
        <pc:chgData name="Ramprakash Masina" userId="76e87af2-04f3-4d23-8a8e-bd03d1c42efd" providerId="ADAL" clId="{D0C7F459-23CA-47BB-8C2E-1615483EC212}" dt="2018-08-29T18:53:26.588" v="125" actId="572"/>
        <pc:sldMkLst>
          <pc:docMk/>
          <pc:sldMk cId="707862613" sldId="1308"/>
        </pc:sldMkLst>
        <pc:spChg chg="del mod">
          <ac:chgData name="Ramprakash Masina" userId="76e87af2-04f3-4d23-8a8e-bd03d1c42efd" providerId="ADAL" clId="{D0C7F459-23CA-47BB-8C2E-1615483EC212}" dt="2018-08-29T18:22:11.083" v="45" actId="478"/>
          <ac:spMkLst>
            <pc:docMk/>
            <pc:sldMk cId="707862613" sldId="1308"/>
            <ac:spMk id="15" creationId="{1B0B90A6-0937-4071-81FF-13DC91C58567}"/>
          </ac:spMkLst>
        </pc:spChg>
        <pc:graphicFrameChg chg="mod modGraphic">
          <ac:chgData name="Ramprakash Masina" userId="76e87af2-04f3-4d23-8a8e-bd03d1c42efd" providerId="ADAL" clId="{D0C7F459-23CA-47BB-8C2E-1615483EC212}" dt="2018-08-29T18:53:26.588" v="125" actId="572"/>
          <ac:graphicFrameMkLst>
            <pc:docMk/>
            <pc:sldMk cId="707862613" sldId="1308"/>
            <ac:graphicFrameMk id="17" creationId="{32A159C8-990C-4A33-89DC-9145FA086FB6}"/>
          </ac:graphicFrameMkLst>
        </pc:graphicFrameChg>
      </pc:sldChg>
      <pc:sldChg chg="addSp delSp modSp">
        <pc:chgData name="Ramprakash Masina" userId="76e87af2-04f3-4d23-8a8e-bd03d1c42efd" providerId="ADAL" clId="{D0C7F459-23CA-47BB-8C2E-1615483EC212}" dt="2018-08-29T18:55:25.627" v="137" actId="572"/>
        <pc:sldMkLst>
          <pc:docMk/>
          <pc:sldMk cId="1633117386" sldId="1309"/>
        </pc:sldMkLst>
        <pc:spChg chg="add del">
          <ac:chgData name="Ramprakash Masina" userId="76e87af2-04f3-4d23-8a8e-bd03d1c42efd" providerId="ADAL" clId="{D0C7F459-23CA-47BB-8C2E-1615483EC212}" dt="2018-08-29T18:47:50.465" v="97"/>
          <ac:spMkLst>
            <pc:docMk/>
            <pc:sldMk cId="1633117386" sldId="1309"/>
            <ac:spMk id="4" creationId="{B40F85EA-2B6E-42A4-B810-24A75E68AF2A}"/>
          </ac:spMkLst>
        </pc:spChg>
        <pc:spChg chg="del mod">
          <ac:chgData name="Ramprakash Masina" userId="76e87af2-04f3-4d23-8a8e-bd03d1c42efd" providerId="ADAL" clId="{D0C7F459-23CA-47BB-8C2E-1615483EC212}" dt="2018-08-29T18:50:45.238" v="114" actId="478"/>
          <ac:spMkLst>
            <pc:docMk/>
            <pc:sldMk cId="1633117386" sldId="1309"/>
            <ac:spMk id="6" creationId="{E9823940-2F0B-476C-9AF2-3B75CEAAA6F4}"/>
          </ac:spMkLst>
        </pc:spChg>
        <pc:spChg chg="del mod">
          <ac:chgData name="Ramprakash Masina" userId="76e87af2-04f3-4d23-8a8e-bd03d1c42efd" providerId="ADAL" clId="{D0C7F459-23CA-47BB-8C2E-1615483EC212}" dt="2018-08-29T18:48:51.533" v="103" actId="478"/>
          <ac:spMkLst>
            <pc:docMk/>
            <pc:sldMk cId="1633117386" sldId="1309"/>
            <ac:spMk id="7" creationId="{E2DC7204-76E2-4149-9057-3DF54B01EEB4}"/>
          </ac:spMkLst>
        </pc:spChg>
        <pc:graphicFrameChg chg="mod modGraphic">
          <ac:chgData name="Ramprakash Masina" userId="76e87af2-04f3-4d23-8a8e-bd03d1c42efd" providerId="ADAL" clId="{D0C7F459-23CA-47BB-8C2E-1615483EC212}" dt="2018-08-29T18:55:25.627" v="137" actId="572"/>
          <ac:graphicFrameMkLst>
            <pc:docMk/>
            <pc:sldMk cId="1633117386" sldId="1309"/>
            <ac:graphicFrameMk id="8" creationId="{C7AA0B8B-36DE-457F-9F71-04D7EE8E8DF1}"/>
          </ac:graphicFrameMkLst>
        </pc:graphicFrameChg>
        <pc:graphicFrameChg chg="mod modGraphic">
          <ac:chgData name="Ramprakash Masina" userId="76e87af2-04f3-4d23-8a8e-bd03d1c42efd" providerId="ADAL" clId="{D0C7F459-23CA-47BB-8C2E-1615483EC212}" dt="2018-08-29T18:55:01.063" v="131" actId="572"/>
          <ac:graphicFrameMkLst>
            <pc:docMk/>
            <pc:sldMk cId="1633117386" sldId="1309"/>
            <ac:graphicFrameMk id="14" creationId="{A59F27CC-8FA3-4053-B9F7-BCE83F6082D2}"/>
          </ac:graphicFrameMkLst>
        </pc:graphicFrameChg>
      </pc:sldChg>
    </pc:docChg>
  </pc:docChgLst>
  <pc:docChgLst>
    <pc:chgData name="Sivakoumar Arumugam" userId="0e296c77-7b63-4ef3-b49a-a49ee0493289" providerId="ADAL" clId="{1F4DF566-7483-4647-801D-BB742A3CCFE5}"/>
    <pc:docChg chg="undo custSel modSld">
      <pc:chgData name="Sivakoumar Arumugam" userId="0e296c77-7b63-4ef3-b49a-a49ee0493289" providerId="ADAL" clId="{1F4DF566-7483-4647-801D-BB742A3CCFE5}" dt="2018-09-04T21:35:24.511" v="304" actId="14100"/>
      <pc:docMkLst>
        <pc:docMk/>
      </pc:docMkLst>
      <pc:sldChg chg="addSp delSp modSp">
        <pc:chgData name="Sivakoumar Arumugam" userId="0e296c77-7b63-4ef3-b49a-a49ee0493289" providerId="ADAL" clId="{1F4DF566-7483-4647-801D-BB742A3CCFE5}" dt="2018-09-04T21:35:24.511" v="304" actId="14100"/>
        <pc:sldMkLst>
          <pc:docMk/>
          <pc:sldMk cId="486672740" sldId="1292"/>
        </pc:sldMkLst>
        <pc:spChg chg="mod">
          <ac:chgData name="Sivakoumar Arumugam" userId="0e296c77-7b63-4ef3-b49a-a49ee0493289" providerId="ADAL" clId="{1F4DF566-7483-4647-801D-BB742A3CCFE5}" dt="2018-08-31T23:16:55.026" v="171" actId="1038"/>
          <ac:spMkLst>
            <pc:docMk/>
            <pc:sldMk cId="486672740" sldId="1292"/>
            <ac:spMk id="2" creationId="{00000000-0000-0000-0000-000000000000}"/>
          </ac:spMkLst>
        </pc:spChg>
        <pc:spChg chg="mod">
          <ac:chgData name="Sivakoumar Arumugam" userId="0e296c77-7b63-4ef3-b49a-a49ee0493289" providerId="ADAL" clId="{1F4DF566-7483-4647-801D-BB742A3CCFE5}" dt="2018-08-31T23:19:28.404" v="258" actId="1038"/>
          <ac:spMkLst>
            <pc:docMk/>
            <pc:sldMk cId="486672740" sldId="1292"/>
            <ac:spMk id="33" creationId="{DC46B194-9350-4889-B660-129FF4FE25C4}"/>
          </ac:spMkLst>
        </pc:spChg>
        <pc:spChg chg="mod">
          <ac:chgData name="Sivakoumar Arumugam" userId="0e296c77-7b63-4ef3-b49a-a49ee0493289" providerId="ADAL" clId="{1F4DF566-7483-4647-801D-BB742A3CCFE5}" dt="2018-08-31T23:15:16.730" v="133" actId="1037"/>
          <ac:spMkLst>
            <pc:docMk/>
            <pc:sldMk cId="486672740" sldId="1292"/>
            <ac:spMk id="48" creationId="{C60A947D-AFA5-4B32-B60D-B0A6DB19E07C}"/>
          </ac:spMkLst>
        </pc:spChg>
        <pc:spChg chg="mod">
          <ac:chgData name="Sivakoumar Arumugam" userId="0e296c77-7b63-4ef3-b49a-a49ee0493289" providerId="ADAL" clId="{1F4DF566-7483-4647-801D-BB742A3CCFE5}" dt="2018-08-31T23:18:33.939" v="190" actId="1037"/>
          <ac:spMkLst>
            <pc:docMk/>
            <pc:sldMk cId="486672740" sldId="1292"/>
            <ac:spMk id="50" creationId="{D83B4637-0E94-486A-8961-B6268889AC0C}"/>
          </ac:spMkLst>
        </pc:spChg>
        <pc:spChg chg="mod">
          <ac:chgData name="Sivakoumar Arumugam" userId="0e296c77-7b63-4ef3-b49a-a49ee0493289" providerId="ADAL" clId="{1F4DF566-7483-4647-801D-BB742A3CCFE5}" dt="2018-08-31T23:16:18.195" v="166" actId="1036"/>
          <ac:spMkLst>
            <pc:docMk/>
            <pc:sldMk cId="486672740" sldId="1292"/>
            <ac:spMk id="51" creationId="{EF4614AA-DDDF-4707-8252-4AEEFC836C0F}"/>
          </ac:spMkLst>
        </pc:spChg>
        <pc:spChg chg="mod">
          <ac:chgData name="Sivakoumar Arumugam" userId="0e296c77-7b63-4ef3-b49a-a49ee0493289" providerId="ADAL" clId="{1F4DF566-7483-4647-801D-BB742A3CCFE5}" dt="2018-08-31T23:19:47.315" v="260" actId="1076"/>
          <ac:spMkLst>
            <pc:docMk/>
            <pc:sldMk cId="486672740" sldId="1292"/>
            <ac:spMk id="52" creationId="{F623D750-6DBF-4E21-ADB1-9BA2F16AEA17}"/>
          </ac:spMkLst>
        </pc:spChg>
        <pc:spChg chg="mod">
          <ac:chgData name="Sivakoumar Arumugam" userId="0e296c77-7b63-4ef3-b49a-a49ee0493289" providerId="ADAL" clId="{1F4DF566-7483-4647-801D-BB742A3CCFE5}" dt="2018-08-31T23:18:14.627" v="186" actId="1036"/>
          <ac:spMkLst>
            <pc:docMk/>
            <pc:sldMk cId="486672740" sldId="1292"/>
            <ac:spMk id="53" creationId="{5079E18C-6D88-4380-8AA1-D163E7C1E027}"/>
          </ac:spMkLst>
        </pc:spChg>
        <pc:spChg chg="del mod">
          <ac:chgData name="Sivakoumar Arumugam" userId="0e296c77-7b63-4ef3-b49a-a49ee0493289" providerId="ADAL" clId="{1F4DF566-7483-4647-801D-BB742A3CCFE5}" dt="2018-08-31T23:14:18.381" v="112" actId="478"/>
          <ac:spMkLst>
            <pc:docMk/>
            <pc:sldMk cId="486672740" sldId="1292"/>
            <ac:spMk id="54" creationId="{0971112B-99AD-46D0-ADED-D12639D02ABA}"/>
          </ac:spMkLst>
        </pc:spChg>
        <pc:spChg chg="mod">
          <ac:chgData name="Sivakoumar Arumugam" userId="0e296c77-7b63-4ef3-b49a-a49ee0493289" providerId="ADAL" clId="{1F4DF566-7483-4647-801D-BB742A3CCFE5}" dt="2018-08-31T23:18:25.018" v="189" actId="1037"/>
          <ac:spMkLst>
            <pc:docMk/>
            <pc:sldMk cId="486672740" sldId="1292"/>
            <ac:spMk id="55" creationId="{A56443B2-9F35-455D-9F95-DAE8E3383DD0}"/>
          </ac:spMkLst>
        </pc:spChg>
        <pc:spChg chg="del mod">
          <ac:chgData name="Sivakoumar Arumugam" userId="0e296c77-7b63-4ef3-b49a-a49ee0493289" providerId="ADAL" clId="{1F4DF566-7483-4647-801D-BB742A3CCFE5}" dt="2018-08-31T23:14:18.381" v="112" actId="478"/>
          <ac:spMkLst>
            <pc:docMk/>
            <pc:sldMk cId="486672740" sldId="1292"/>
            <ac:spMk id="56" creationId="{E5610FBC-17E4-44BD-80A1-523D8AAC29B6}"/>
          </ac:spMkLst>
        </pc:spChg>
        <pc:spChg chg="del mod">
          <ac:chgData name="Sivakoumar Arumugam" userId="0e296c77-7b63-4ef3-b49a-a49ee0493289" providerId="ADAL" clId="{1F4DF566-7483-4647-801D-BB742A3CCFE5}" dt="2018-08-31T23:14:18.381" v="112" actId="478"/>
          <ac:spMkLst>
            <pc:docMk/>
            <pc:sldMk cId="486672740" sldId="1292"/>
            <ac:spMk id="57" creationId="{F61FACC5-B652-430B-8EFB-9A5852BAAA22}"/>
          </ac:spMkLst>
        </pc:spChg>
        <pc:spChg chg="del mod">
          <ac:chgData name="Sivakoumar Arumugam" userId="0e296c77-7b63-4ef3-b49a-a49ee0493289" providerId="ADAL" clId="{1F4DF566-7483-4647-801D-BB742A3CCFE5}" dt="2018-08-31T23:14:18.381" v="112" actId="478"/>
          <ac:spMkLst>
            <pc:docMk/>
            <pc:sldMk cId="486672740" sldId="1292"/>
            <ac:spMk id="58" creationId="{6BEC6E8D-8779-41D7-B9AF-3B07E60C23CF}"/>
          </ac:spMkLst>
        </pc:spChg>
        <pc:spChg chg="add mod">
          <ac:chgData name="Sivakoumar Arumugam" userId="0e296c77-7b63-4ef3-b49a-a49ee0493289" providerId="ADAL" clId="{1F4DF566-7483-4647-801D-BB742A3CCFE5}" dt="2018-08-31T23:17:26.920" v="179" actId="1037"/>
          <ac:spMkLst>
            <pc:docMk/>
            <pc:sldMk cId="486672740" sldId="1292"/>
            <ac:spMk id="60" creationId="{2E812AF9-F4AF-4D0C-AA87-ABDFAD9ED352}"/>
          </ac:spMkLst>
        </pc:spChg>
        <pc:spChg chg="mod">
          <ac:chgData name="Sivakoumar Arumugam" userId="0e296c77-7b63-4ef3-b49a-a49ee0493289" providerId="ADAL" clId="{1F4DF566-7483-4647-801D-BB742A3CCFE5}" dt="2018-08-31T23:21:31.135" v="293" actId="1036"/>
          <ac:spMkLst>
            <pc:docMk/>
            <pc:sldMk cId="486672740" sldId="1292"/>
            <ac:spMk id="61" creationId="{7F0956D6-751E-4E45-B93A-5F256BF5F9A8}"/>
          </ac:spMkLst>
        </pc:spChg>
        <pc:spChg chg="add mod">
          <ac:chgData name="Sivakoumar Arumugam" userId="0e296c77-7b63-4ef3-b49a-a49ee0493289" providerId="ADAL" clId="{1F4DF566-7483-4647-801D-BB742A3CCFE5}" dt="2018-08-31T23:17:33.495" v="180" actId="1076"/>
          <ac:spMkLst>
            <pc:docMk/>
            <pc:sldMk cId="486672740" sldId="1292"/>
            <ac:spMk id="63" creationId="{2DA10C9D-C029-4D8D-9F36-4A46767D482F}"/>
          </ac:spMkLst>
        </pc:spChg>
        <pc:spChg chg="add mod">
          <ac:chgData name="Sivakoumar Arumugam" userId="0e296c77-7b63-4ef3-b49a-a49ee0493289" providerId="ADAL" clId="{1F4DF566-7483-4647-801D-BB742A3CCFE5}" dt="2018-08-31T23:17:26.920" v="179" actId="1037"/>
          <ac:spMkLst>
            <pc:docMk/>
            <pc:sldMk cId="486672740" sldId="1292"/>
            <ac:spMk id="64" creationId="{2127BA6C-5831-4D48-8B74-8B2EA11D34A6}"/>
          </ac:spMkLst>
        </pc:spChg>
        <pc:spChg chg="add mod">
          <ac:chgData name="Sivakoumar Arumugam" userId="0e296c77-7b63-4ef3-b49a-a49ee0493289" providerId="ADAL" clId="{1F4DF566-7483-4647-801D-BB742A3CCFE5}" dt="2018-08-31T23:17:26.920" v="179" actId="1037"/>
          <ac:spMkLst>
            <pc:docMk/>
            <pc:sldMk cId="486672740" sldId="1292"/>
            <ac:spMk id="65" creationId="{E15EA1AA-FBAB-421B-8826-88D93636A33C}"/>
          </ac:spMkLst>
        </pc:spChg>
        <pc:spChg chg="add mod">
          <ac:chgData name="Sivakoumar Arumugam" userId="0e296c77-7b63-4ef3-b49a-a49ee0493289" providerId="ADAL" clId="{1F4DF566-7483-4647-801D-BB742A3CCFE5}" dt="2018-08-31T23:17:26.920" v="179" actId="1037"/>
          <ac:spMkLst>
            <pc:docMk/>
            <pc:sldMk cId="486672740" sldId="1292"/>
            <ac:spMk id="66" creationId="{7415164E-9A5F-4569-8B81-36B6FA90E2ED}"/>
          </ac:spMkLst>
        </pc:spChg>
        <pc:spChg chg="add mod">
          <ac:chgData name="Sivakoumar Arumugam" userId="0e296c77-7b63-4ef3-b49a-a49ee0493289" providerId="ADAL" clId="{1F4DF566-7483-4647-801D-BB742A3CCFE5}" dt="2018-08-31T23:17:48.075" v="181" actId="1037"/>
          <ac:spMkLst>
            <pc:docMk/>
            <pc:sldMk cId="486672740" sldId="1292"/>
            <ac:spMk id="67" creationId="{E1B11AA8-C45A-405B-8F05-4EEF0CD7B00F}"/>
          </ac:spMkLst>
        </pc:spChg>
        <pc:spChg chg="add mod">
          <ac:chgData name="Sivakoumar Arumugam" userId="0e296c77-7b63-4ef3-b49a-a49ee0493289" providerId="ADAL" clId="{1F4DF566-7483-4647-801D-BB742A3CCFE5}" dt="2018-08-31T23:17:59.190" v="182" actId="1076"/>
          <ac:spMkLst>
            <pc:docMk/>
            <pc:sldMk cId="486672740" sldId="1292"/>
            <ac:spMk id="70" creationId="{77EA311C-6BA2-42E1-9951-F94499CC6675}"/>
          </ac:spMkLst>
        </pc:spChg>
        <pc:spChg chg="mod">
          <ac:chgData name="Sivakoumar Arumugam" userId="0e296c77-7b63-4ef3-b49a-a49ee0493289" providerId="ADAL" clId="{1F4DF566-7483-4647-801D-BB742A3CCFE5}" dt="2018-08-31T23:15:16.730" v="133" actId="1037"/>
          <ac:spMkLst>
            <pc:docMk/>
            <pc:sldMk cId="486672740" sldId="1292"/>
            <ac:spMk id="118" creationId="{0F3D5798-6DF2-4C41-ACE5-06810226B00D}"/>
          </ac:spMkLst>
        </pc:spChg>
        <pc:spChg chg="del mod">
          <ac:chgData name="Sivakoumar Arumugam" userId="0e296c77-7b63-4ef3-b49a-a49ee0493289" providerId="ADAL" clId="{1F4DF566-7483-4647-801D-BB742A3CCFE5}" dt="2018-08-31T23:14:18.381" v="112" actId="478"/>
          <ac:spMkLst>
            <pc:docMk/>
            <pc:sldMk cId="486672740" sldId="1292"/>
            <ac:spMk id="139" creationId="{CD583CB6-0419-4B75-82EC-45C2EEBF180E}"/>
          </ac:spMkLst>
        </pc:spChg>
        <pc:spChg chg="del mod">
          <ac:chgData name="Sivakoumar Arumugam" userId="0e296c77-7b63-4ef3-b49a-a49ee0493289" providerId="ADAL" clId="{1F4DF566-7483-4647-801D-BB742A3CCFE5}" dt="2018-08-31T23:19:41.426" v="259" actId="478"/>
          <ac:spMkLst>
            <pc:docMk/>
            <pc:sldMk cId="486672740" sldId="1292"/>
            <ac:spMk id="173" creationId="{2F12F3FC-9DEC-4DD5-9D54-EE6780BD8F64}"/>
          </ac:spMkLst>
        </pc:spChg>
        <pc:spChg chg="del mod">
          <ac:chgData name="Sivakoumar Arumugam" userId="0e296c77-7b63-4ef3-b49a-a49ee0493289" providerId="ADAL" clId="{1F4DF566-7483-4647-801D-BB742A3CCFE5}" dt="2018-08-31T23:14:18.381" v="112" actId="478"/>
          <ac:spMkLst>
            <pc:docMk/>
            <pc:sldMk cId="486672740" sldId="1292"/>
            <ac:spMk id="175" creationId="{74CE4CB1-6F9E-46F4-A211-44B70BD4AFBD}"/>
          </ac:spMkLst>
        </pc:spChg>
        <pc:cxnChg chg="del mod">
          <ac:chgData name="Sivakoumar Arumugam" userId="0e296c77-7b63-4ef3-b49a-a49ee0493289" providerId="ADAL" clId="{1F4DF566-7483-4647-801D-BB742A3CCFE5}" dt="2018-08-31T23:14:18.381" v="112" actId="478"/>
          <ac:cxnSpMkLst>
            <pc:docMk/>
            <pc:sldMk cId="486672740" sldId="1292"/>
            <ac:cxnSpMk id="12" creationId="{F7D9C6EE-3CDB-4934-A85C-A6D84981777F}"/>
          </ac:cxnSpMkLst>
        </pc:cxnChg>
        <pc:cxnChg chg="mod">
          <ac:chgData name="Sivakoumar Arumugam" userId="0e296c77-7b63-4ef3-b49a-a49ee0493289" providerId="ADAL" clId="{1F4DF566-7483-4647-801D-BB742A3CCFE5}" dt="2018-08-31T23:17:48.075" v="181" actId="1037"/>
          <ac:cxnSpMkLst>
            <pc:docMk/>
            <pc:sldMk cId="486672740" sldId="1292"/>
            <ac:cxnSpMk id="14" creationId="{156F6E79-6C5E-47E2-9BAB-6A20A4DC3F29}"/>
          </ac:cxnSpMkLst>
        </pc:cxnChg>
        <pc:cxnChg chg="mod">
          <ac:chgData name="Sivakoumar Arumugam" userId="0e296c77-7b63-4ef3-b49a-a49ee0493289" providerId="ADAL" clId="{1F4DF566-7483-4647-801D-BB742A3CCFE5}" dt="2018-08-31T23:21:31.135" v="293" actId="1036"/>
          <ac:cxnSpMkLst>
            <pc:docMk/>
            <pc:sldMk cId="486672740" sldId="1292"/>
            <ac:cxnSpMk id="30" creationId="{E0CDD60B-8F9D-4D0D-8489-DD48442F8764}"/>
          </ac:cxnSpMkLst>
        </pc:cxnChg>
        <pc:cxnChg chg="mod">
          <ac:chgData name="Sivakoumar Arumugam" userId="0e296c77-7b63-4ef3-b49a-a49ee0493289" providerId="ADAL" clId="{1F4DF566-7483-4647-801D-BB742A3CCFE5}" dt="2018-08-31T23:21:31.135" v="293" actId="1036"/>
          <ac:cxnSpMkLst>
            <pc:docMk/>
            <pc:sldMk cId="486672740" sldId="1292"/>
            <ac:cxnSpMk id="42" creationId="{52751F82-B481-4C4A-918C-BEE9DCE97382}"/>
          </ac:cxnSpMkLst>
        </pc:cxnChg>
        <pc:cxnChg chg="add mod">
          <ac:chgData name="Sivakoumar Arumugam" userId="0e296c77-7b63-4ef3-b49a-a49ee0493289" providerId="ADAL" clId="{1F4DF566-7483-4647-801D-BB742A3CCFE5}" dt="2018-09-04T21:34:55.996" v="301" actId="14100"/>
          <ac:cxnSpMkLst>
            <pc:docMk/>
            <pc:sldMk cId="486672740" sldId="1292"/>
            <ac:cxnSpMk id="54" creationId="{285FED8B-9A5F-4F3E-AF5C-4030486F08A2}"/>
          </ac:cxnSpMkLst>
        </pc:cxnChg>
        <pc:cxnChg chg="add mod">
          <ac:chgData name="Sivakoumar Arumugam" userId="0e296c77-7b63-4ef3-b49a-a49ee0493289" providerId="ADAL" clId="{1F4DF566-7483-4647-801D-BB742A3CCFE5}" dt="2018-09-04T21:35:24.511" v="304" actId="14100"/>
          <ac:cxnSpMkLst>
            <pc:docMk/>
            <pc:sldMk cId="486672740" sldId="1292"/>
            <ac:cxnSpMk id="56" creationId="{0E9004BD-3840-4EED-B644-E2A994DC6B15}"/>
          </ac:cxnSpMkLst>
        </pc:cxnChg>
        <pc:cxnChg chg="add mod">
          <ac:chgData name="Sivakoumar Arumugam" userId="0e296c77-7b63-4ef3-b49a-a49ee0493289" providerId="ADAL" clId="{1F4DF566-7483-4647-801D-BB742A3CCFE5}" dt="2018-08-31T23:17:26.920" v="179" actId="1037"/>
          <ac:cxnSpMkLst>
            <pc:docMk/>
            <pc:sldMk cId="486672740" sldId="1292"/>
            <ac:cxnSpMk id="62" creationId="{3DE1EBBE-4465-4C43-AA26-048CC88F6DE4}"/>
          </ac:cxnSpMkLst>
        </pc:cxnChg>
        <pc:cxnChg chg="add mod">
          <ac:chgData name="Sivakoumar Arumugam" userId="0e296c77-7b63-4ef3-b49a-a49ee0493289" providerId="ADAL" clId="{1F4DF566-7483-4647-801D-BB742A3CCFE5}" dt="2018-08-31T23:17:48.075" v="181" actId="1037"/>
          <ac:cxnSpMkLst>
            <pc:docMk/>
            <pc:sldMk cId="486672740" sldId="1292"/>
            <ac:cxnSpMk id="69" creationId="{DF76CB5A-08C0-41D4-9F8D-067948F9CBCC}"/>
          </ac:cxnSpMkLst>
        </pc:cxnChg>
        <pc:cxnChg chg="add mod">
          <ac:chgData name="Sivakoumar Arumugam" userId="0e296c77-7b63-4ef3-b49a-a49ee0493289" providerId="ADAL" clId="{1F4DF566-7483-4647-801D-BB742A3CCFE5}" dt="2018-08-31T23:17:26.920" v="179" actId="1037"/>
          <ac:cxnSpMkLst>
            <pc:docMk/>
            <pc:sldMk cId="486672740" sldId="1292"/>
            <ac:cxnSpMk id="71" creationId="{6A8BB750-622D-484E-BD09-3AC1E4693586}"/>
          </ac:cxnSpMkLst>
        </pc:cxnChg>
        <pc:cxnChg chg="add mod">
          <ac:chgData name="Sivakoumar Arumugam" userId="0e296c77-7b63-4ef3-b49a-a49ee0493289" providerId="ADAL" clId="{1F4DF566-7483-4647-801D-BB742A3CCFE5}" dt="2018-08-31T23:19:28.404" v="258" actId="1038"/>
          <ac:cxnSpMkLst>
            <pc:docMk/>
            <pc:sldMk cId="486672740" sldId="1292"/>
            <ac:cxnSpMk id="90" creationId="{95E0A656-7B0C-4451-BFEA-AAE90C4729C5}"/>
          </ac:cxnSpMkLst>
        </pc:cxnChg>
        <pc:cxnChg chg="mod">
          <ac:chgData name="Sivakoumar Arumugam" userId="0e296c77-7b63-4ef3-b49a-a49ee0493289" providerId="ADAL" clId="{1F4DF566-7483-4647-801D-BB742A3CCFE5}" dt="2018-08-31T23:19:28.404" v="258" actId="1038"/>
          <ac:cxnSpMkLst>
            <pc:docMk/>
            <pc:sldMk cId="486672740" sldId="1292"/>
            <ac:cxnSpMk id="110" creationId="{E5E5A9BE-7679-4F71-9294-16117F85F559}"/>
          </ac:cxnSpMkLst>
        </pc:cxnChg>
        <pc:cxnChg chg="mod">
          <ac:chgData name="Sivakoumar Arumugam" userId="0e296c77-7b63-4ef3-b49a-a49ee0493289" providerId="ADAL" clId="{1F4DF566-7483-4647-801D-BB742A3CCFE5}" dt="2018-08-31T23:18:33.939" v="190" actId="1037"/>
          <ac:cxnSpMkLst>
            <pc:docMk/>
            <pc:sldMk cId="486672740" sldId="1292"/>
            <ac:cxnSpMk id="116" creationId="{9FF518F4-6170-40F0-80A1-81C788531C95}"/>
          </ac:cxnSpMkLst>
        </pc:cxnChg>
        <pc:cxnChg chg="mod">
          <ac:chgData name="Sivakoumar Arumugam" userId="0e296c77-7b63-4ef3-b49a-a49ee0493289" providerId="ADAL" clId="{1F4DF566-7483-4647-801D-BB742A3CCFE5}" dt="2018-08-31T23:18:14.627" v="186" actId="1036"/>
          <ac:cxnSpMkLst>
            <pc:docMk/>
            <pc:sldMk cId="486672740" sldId="1292"/>
            <ac:cxnSpMk id="120" creationId="{5C2E22BB-1DE2-4257-BC8C-78A1BC6200E9}"/>
          </ac:cxnSpMkLst>
        </pc:cxnChg>
        <pc:cxnChg chg="del mod">
          <ac:chgData name="Sivakoumar Arumugam" userId="0e296c77-7b63-4ef3-b49a-a49ee0493289" providerId="ADAL" clId="{1F4DF566-7483-4647-801D-BB742A3CCFE5}" dt="2018-08-31T23:14:18.381" v="112" actId="478"/>
          <ac:cxnSpMkLst>
            <pc:docMk/>
            <pc:sldMk cId="486672740" sldId="1292"/>
            <ac:cxnSpMk id="124" creationId="{C3822CC7-1C42-4861-A021-2E8C50270AED}"/>
          </ac:cxnSpMkLst>
        </pc:cxnChg>
        <pc:cxnChg chg="mod">
          <ac:chgData name="Sivakoumar Arumugam" userId="0e296c77-7b63-4ef3-b49a-a49ee0493289" providerId="ADAL" clId="{1F4DF566-7483-4647-801D-BB742A3CCFE5}" dt="2018-08-31T23:18:25.018" v="189" actId="1037"/>
          <ac:cxnSpMkLst>
            <pc:docMk/>
            <pc:sldMk cId="486672740" sldId="1292"/>
            <ac:cxnSpMk id="154" creationId="{ACD2F0A0-4564-4A33-A998-224E2CA9272F}"/>
          </ac:cxnSpMkLst>
        </pc:cxnChg>
        <pc:cxnChg chg="mod">
          <ac:chgData name="Sivakoumar Arumugam" userId="0e296c77-7b63-4ef3-b49a-a49ee0493289" providerId="ADAL" clId="{1F4DF566-7483-4647-801D-BB742A3CCFE5}" dt="2018-08-31T23:17:26.920" v="179" actId="1037"/>
          <ac:cxnSpMkLst>
            <pc:docMk/>
            <pc:sldMk cId="486672740" sldId="1292"/>
            <ac:cxnSpMk id="164" creationId="{3E3CB7B1-D0B6-4059-940A-D7CB77048403}"/>
          </ac:cxnSpMkLst>
        </pc:cxnChg>
        <pc:cxnChg chg="del mod">
          <ac:chgData name="Sivakoumar Arumugam" userId="0e296c77-7b63-4ef3-b49a-a49ee0493289" providerId="ADAL" clId="{1F4DF566-7483-4647-801D-BB742A3CCFE5}" dt="2018-08-31T23:14:18.381" v="112" actId="478"/>
          <ac:cxnSpMkLst>
            <pc:docMk/>
            <pc:sldMk cId="486672740" sldId="1292"/>
            <ac:cxnSpMk id="168" creationId="{931EC165-8373-4BB7-B6B3-B442724D89C3}"/>
          </ac:cxnSpMkLst>
        </pc:cxnChg>
        <pc:cxnChg chg="del mod">
          <ac:chgData name="Sivakoumar Arumugam" userId="0e296c77-7b63-4ef3-b49a-a49ee0493289" providerId="ADAL" clId="{1F4DF566-7483-4647-801D-BB742A3CCFE5}" dt="2018-08-31T23:15:55.380" v="159" actId="478"/>
          <ac:cxnSpMkLst>
            <pc:docMk/>
            <pc:sldMk cId="486672740" sldId="1292"/>
            <ac:cxnSpMk id="172" creationId="{CE64F016-90AA-4523-BB60-6A5C630A16AD}"/>
          </ac:cxnSpMkLst>
        </pc:cxnChg>
      </pc:sldChg>
    </pc:docChg>
  </pc:docChgLst>
  <pc:docChgLst>
    <pc:chgData name="Ramprakash Masina" userId="76e87af2-04f3-4d23-8a8e-bd03d1c42efd" providerId="ADAL" clId="{1B918A1D-A271-4053-951E-A852E1F57F04}"/>
    <pc:docChg chg="undo custSel addSld delSld modSld sldOrd">
      <pc:chgData name="Ramprakash Masina" userId="76e87af2-04f3-4d23-8a8e-bd03d1c42efd" providerId="ADAL" clId="{1B918A1D-A271-4053-951E-A852E1F57F04}" dt="2018-08-20T15:59:21.258" v="29078" actId="20577"/>
      <pc:docMkLst>
        <pc:docMk/>
      </pc:docMkLst>
      <pc:sldChg chg="modSp">
        <pc:chgData name="Ramprakash Masina" userId="76e87af2-04f3-4d23-8a8e-bd03d1c42efd" providerId="ADAL" clId="{1B918A1D-A271-4053-951E-A852E1F57F04}" dt="2018-08-16T03:33:02.158" v="25436" actId="20577"/>
        <pc:sldMkLst>
          <pc:docMk/>
          <pc:sldMk cId="2969512112" sldId="823"/>
        </pc:sldMkLst>
        <pc:spChg chg="mod">
          <ac:chgData name="Ramprakash Masina" userId="76e87af2-04f3-4d23-8a8e-bd03d1c42efd" providerId="ADAL" clId="{1B918A1D-A271-4053-951E-A852E1F57F04}" dt="2018-08-16T03:33:02.158" v="25436" actId="20577"/>
          <ac:spMkLst>
            <pc:docMk/>
            <pc:sldMk cId="2969512112" sldId="823"/>
            <ac:spMk id="12" creationId="{EF3763D7-E162-4873-A59B-4FC642837CB4}"/>
          </ac:spMkLst>
        </pc:spChg>
      </pc:sldChg>
      <pc:sldChg chg="addSp delSp modSp add">
        <pc:chgData name="Ramprakash Masina" userId="76e87af2-04f3-4d23-8a8e-bd03d1c42efd" providerId="ADAL" clId="{1B918A1D-A271-4053-951E-A852E1F57F04}" dt="2018-08-16T04:00:50.620" v="26627" actId="20577"/>
        <pc:sldMkLst>
          <pc:docMk/>
          <pc:sldMk cId="393058994" sldId="1252"/>
        </pc:sldMkLst>
        <pc:spChg chg="mod">
          <ac:chgData name="Ramprakash Masina" userId="76e87af2-04f3-4d23-8a8e-bd03d1c42efd" providerId="ADAL" clId="{1B918A1D-A271-4053-951E-A852E1F57F04}" dt="2018-08-16T04:00:50.620" v="26627" actId="20577"/>
          <ac:spMkLst>
            <pc:docMk/>
            <pc:sldMk cId="393058994" sldId="1252"/>
            <ac:spMk id="3" creationId="{00000000-0000-0000-0000-000000000000}"/>
          </ac:spMkLst>
        </pc:spChg>
        <pc:spChg chg="add del">
          <ac:chgData name="Ramprakash Masina" userId="76e87af2-04f3-4d23-8a8e-bd03d1c42efd" providerId="ADAL" clId="{1B918A1D-A271-4053-951E-A852E1F57F04}" dt="2018-08-15T18:57:56.091" v="4815"/>
          <ac:spMkLst>
            <pc:docMk/>
            <pc:sldMk cId="393058994" sldId="1252"/>
            <ac:spMk id="18" creationId="{911E89C6-1970-4B58-81EF-56FD2FA80191}"/>
          </ac:spMkLst>
        </pc:spChg>
        <pc:spChg chg="mod">
          <ac:chgData name="Ramprakash Masina" userId="76e87af2-04f3-4d23-8a8e-bd03d1c42efd" providerId="ADAL" clId="{1B918A1D-A271-4053-951E-A852E1F57F04}" dt="2018-08-15T18:23:47.526" v="3919" actId="20577"/>
          <ac:spMkLst>
            <pc:docMk/>
            <pc:sldMk cId="393058994" sldId="1252"/>
            <ac:spMk id="19" creationId="{676B3DEA-D515-4B3E-B885-F0B0BBBA2A15}"/>
          </ac:spMkLst>
        </pc:spChg>
        <pc:spChg chg="mod">
          <ac:chgData name="Ramprakash Masina" userId="76e87af2-04f3-4d23-8a8e-bd03d1c42efd" providerId="ADAL" clId="{1B918A1D-A271-4053-951E-A852E1F57F04}" dt="2018-08-15T23:44:17.697" v="19870" actId="20577"/>
          <ac:spMkLst>
            <pc:docMk/>
            <pc:sldMk cId="393058994" sldId="1252"/>
            <ac:spMk id="20" creationId="{7C43E49B-84CE-4F63-9D32-F532DB284AD5}"/>
          </ac:spMkLst>
        </pc:spChg>
        <pc:spChg chg="mod">
          <ac:chgData name="Ramprakash Masina" userId="76e87af2-04f3-4d23-8a8e-bd03d1c42efd" providerId="ADAL" clId="{1B918A1D-A271-4053-951E-A852E1F57F04}" dt="2018-08-15T17:09:55.574" v="3107" actId="313"/>
          <ac:spMkLst>
            <pc:docMk/>
            <pc:sldMk cId="393058994" sldId="1252"/>
            <ac:spMk id="37" creationId="{A15710A7-2558-45A0-9448-4930D6D77302}"/>
          </ac:spMkLst>
        </pc:spChg>
        <pc:spChg chg="mod">
          <ac:chgData name="Ramprakash Masina" userId="76e87af2-04f3-4d23-8a8e-bd03d1c42efd" providerId="ADAL" clId="{1B918A1D-A271-4053-951E-A852E1F57F04}" dt="2018-08-15T16:26:59.937" v="2340" actId="20577"/>
          <ac:spMkLst>
            <pc:docMk/>
            <pc:sldMk cId="393058994" sldId="1252"/>
            <ac:spMk id="43" creationId="{0B9C328C-8D85-4C14-94B7-DB311E8397DA}"/>
          </ac:spMkLst>
        </pc:spChg>
        <pc:spChg chg="mod">
          <ac:chgData name="Ramprakash Masina" userId="76e87af2-04f3-4d23-8a8e-bd03d1c42efd" providerId="ADAL" clId="{1B918A1D-A271-4053-951E-A852E1F57F04}" dt="2018-08-15T16:27:04.742" v="2342" actId="20577"/>
          <ac:spMkLst>
            <pc:docMk/>
            <pc:sldMk cId="393058994" sldId="1252"/>
            <ac:spMk id="47" creationId="{3D95BC5C-615D-462C-86AA-8090621A73C0}"/>
          </ac:spMkLst>
        </pc:spChg>
        <pc:spChg chg="mod">
          <ac:chgData name="Ramprakash Masina" userId="76e87af2-04f3-4d23-8a8e-bd03d1c42efd" providerId="ADAL" clId="{1B918A1D-A271-4053-951E-A852E1F57F04}" dt="2018-08-15T16:27:16.288" v="2344" actId="20577"/>
          <ac:spMkLst>
            <pc:docMk/>
            <pc:sldMk cId="393058994" sldId="1252"/>
            <ac:spMk id="48" creationId="{A651BD8C-9BE9-4C9A-8192-AA650EF07A4D}"/>
          </ac:spMkLst>
        </pc:spChg>
        <pc:grpChg chg="add">
          <ac:chgData name="Ramprakash Masina" userId="76e87af2-04f3-4d23-8a8e-bd03d1c42efd" providerId="ADAL" clId="{1B918A1D-A271-4053-951E-A852E1F57F04}" dt="2018-08-15T18:58:27.517" v="4816"/>
          <ac:grpSpMkLst>
            <pc:docMk/>
            <pc:sldMk cId="393058994" sldId="1252"/>
            <ac:grpSpMk id="21" creationId="{A23BF580-9106-4C83-A965-1E8C787C769F}"/>
          </ac:grpSpMkLst>
        </pc:grpChg>
      </pc:sldChg>
      <pc:sldChg chg="addSp modSp add">
        <pc:chgData name="Ramprakash Masina" userId="76e87af2-04f3-4d23-8a8e-bd03d1c42efd" providerId="ADAL" clId="{1B918A1D-A271-4053-951E-A852E1F57F04}" dt="2018-08-16T04:00:55.841" v="26628" actId="20577"/>
        <pc:sldMkLst>
          <pc:docMk/>
          <pc:sldMk cId="3555392236" sldId="1253"/>
        </pc:sldMkLst>
        <pc:spChg chg="mod">
          <ac:chgData name="Ramprakash Masina" userId="76e87af2-04f3-4d23-8a8e-bd03d1c42efd" providerId="ADAL" clId="{1B918A1D-A271-4053-951E-A852E1F57F04}" dt="2018-08-16T04:00:55.841" v="26628" actId="20577"/>
          <ac:spMkLst>
            <pc:docMk/>
            <pc:sldMk cId="3555392236" sldId="1253"/>
            <ac:spMk id="3" creationId="{00000000-0000-0000-0000-000000000000}"/>
          </ac:spMkLst>
        </pc:spChg>
        <pc:spChg chg="mod">
          <ac:chgData name="Ramprakash Masina" userId="76e87af2-04f3-4d23-8a8e-bd03d1c42efd" providerId="ADAL" clId="{1B918A1D-A271-4053-951E-A852E1F57F04}" dt="2018-08-15T23:51:14.009" v="20331" actId="20577"/>
          <ac:spMkLst>
            <pc:docMk/>
            <pc:sldMk cId="3555392236" sldId="1253"/>
            <ac:spMk id="19" creationId="{676B3DEA-D515-4B3E-B885-F0B0BBBA2A15}"/>
          </ac:spMkLst>
        </pc:spChg>
        <pc:spChg chg="mod">
          <ac:chgData name="Ramprakash Masina" userId="76e87af2-04f3-4d23-8a8e-bd03d1c42efd" providerId="ADAL" clId="{1B918A1D-A271-4053-951E-A852E1F57F04}" dt="2018-08-15T23:47:46.380" v="20134" actId="20577"/>
          <ac:spMkLst>
            <pc:docMk/>
            <pc:sldMk cId="3555392236" sldId="1253"/>
            <ac:spMk id="20" creationId="{7C43E49B-84CE-4F63-9D32-F532DB284AD5}"/>
          </ac:spMkLst>
        </pc:spChg>
        <pc:spChg chg="mod">
          <ac:chgData name="Ramprakash Masina" userId="76e87af2-04f3-4d23-8a8e-bd03d1c42efd" providerId="ADAL" clId="{1B918A1D-A271-4053-951E-A852E1F57F04}" dt="2018-08-15T16:15:01.588" v="1676" actId="20577"/>
          <ac:spMkLst>
            <pc:docMk/>
            <pc:sldMk cId="3555392236" sldId="1253"/>
            <ac:spMk id="23" creationId="{749A83D8-99A0-4CD0-BC1F-CC9871EE3B16}"/>
          </ac:spMkLst>
        </pc:spChg>
        <pc:spChg chg="mod">
          <ac:chgData name="Ramprakash Masina" userId="76e87af2-04f3-4d23-8a8e-bd03d1c42efd" providerId="ADAL" clId="{1B918A1D-A271-4053-951E-A852E1F57F04}" dt="2018-08-15T17:10:06.416" v="3110" actId="20577"/>
          <ac:spMkLst>
            <pc:docMk/>
            <pc:sldMk cId="3555392236" sldId="1253"/>
            <ac:spMk id="37" creationId="{A15710A7-2558-45A0-9448-4930D6D77302}"/>
          </ac:spMkLst>
        </pc:spChg>
        <pc:spChg chg="mod">
          <ac:chgData name="Ramprakash Masina" userId="76e87af2-04f3-4d23-8a8e-bd03d1c42efd" providerId="ADAL" clId="{1B918A1D-A271-4053-951E-A852E1F57F04}" dt="2018-08-15T16:31:07.428" v="2479" actId="20577"/>
          <ac:spMkLst>
            <pc:docMk/>
            <pc:sldMk cId="3555392236" sldId="1253"/>
            <ac:spMk id="43" creationId="{0B9C328C-8D85-4C14-94B7-DB311E8397DA}"/>
          </ac:spMkLst>
        </pc:spChg>
        <pc:spChg chg="mod">
          <ac:chgData name="Ramprakash Masina" userId="76e87af2-04f3-4d23-8a8e-bd03d1c42efd" providerId="ADAL" clId="{1B918A1D-A271-4053-951E-A852E1F57F04}" dt="2018-08-15T16:31:12.736" v="2481" actId="20577"/>
          <ac:spMkLst>
            <pc:docMk/>
            <pc:sldMk cId="3555392236" sldId="1253"/>
            <ac:spMk id="47" creationId="{3D95BC5C-615D-462C-86AA-8090621A73C0}"/>
          </ac:spMkLst>
        </pc:spChg>
        <pc:spChg chg="mod">
          <ac:chgData name="Ramprakash Masina" userId="76e87af2-04f3-4d23-8a8e-bd03d1c42efd" providerId="ADAL" clId="{1B918A1D-A271-4053-951E-A852E1F57F04}" dt="2018-08-15T16:31:20.319" v="2483" actId="20577"/>
          <ac:spMkLst>
            <pc:docMk/>
            <pc:sldMk cId="3555392236" sldId="1253"/>
            <ac:spMk id="48" creationId="{A651BD8C-9BE9-4C9A-8192-AA650EF07A4D}"/>
          </ac:spMkLst>
        </pc:spChg>
        <pc:grpChg chg="add">
          <ac:chgData name="Ramprakash Masina" userId="76e87af2-04f3-4d23-8a8e-bd03d1c42efd" providerId="ADAL" clId="{1B918A1D-A271-4053-951E-A852E1F57F04}" dt="2018-08-15T18:58:35.193" v="4817"/>
          <ac:grpSpMkLst>
            <pc:docMk/>
            <pc:sldMk cId="3555392236" sldId="1253"/>
            <ac:grpSpMk id="18" creationId="{49CFD751-1805-4804-86E9-5F513AB01463}"/>
          </ac:grpSpMkLst>
        </pc:grpChg>
      </pc:sldChg>
      <pc:sldChg chg="addSp modSp add">
        <pc:chgData name="Ramprakash Masina" userId="76e87af2-04f3-4d23-8a8e-bd03d1c42efd" providerId="ADAL" clId="{1B918A1D-A271-4053-951E-A852E1F57F04}" dt="2018-08-16T04:01:00.478" v="26629" actId="20577"/>
        <pc:sldMkLst>
          <pc:docMk/>
          <pc:sldMk cId="3624873460" sldId="1254"/>
        </pc:sldMkLst>
        <pc:spChg chg="mod">
          <ac:chgData name="Ramprakash Masina" userId="76e87af2-04f3-4d23-8a8e-bd03d1c42efd" providerId="ADAL" clId="{1B918A1D-A271-4053-951E-A852E1F57F04}" dt="2018-08-16T04:01:00.478" v="26629" actId="20577"/>
          <ac:spMkLst>
            <pc:docMk/>
            <pc:sldMk cId="3624873460" sldId="1254"/>
            <ac:spMk id="3" creationId="{00000000-0000-0000-0000-000000000000}"/>
          </ac:spMkLst>
        </pc:spChg>
        <pc:spChg chg="mod">
          <ac:chgData name="Ramprakash Masina" userId="76e87af2-04f3-4d23-8a8e-bd03d1c42efd" providerId="ADAL" clId="{1B918A1D-A271-4053-951E-A852E1F57F04}" dt="2018-08-16T00:02:56.745" v="20569" actId="20577"/>
          <ac:spMkLst>
            <pc:docMk/>
            <pc:sldMk cId="3624873460" sldId="1254"/>
            <ac:spMk id="19" creationId="{676B3DEA-D515-4B3E-B885-F0B0BBBA2A15}"/>
          </ac:spMkLst>
        </pc:spChg>
        <pc:spChg chg="mod">
          <ac:chgData name="Ramprakash Masina" userId="76e87af2-04f3-4d23-8a8e-bd03d1c42efd" providerId="ADAL" clId="{1B918A1D-A271-4053-951E-A852E1F57F04}" dt="2018-08-16T00:11:13.469" v="21216" actId="20577"/>
          <ac:spMkLst>
            <pc:docMk/>
            <pc:sldMk cId="3624873460" sldId="1254"/>
            <ac:spMk id="20" creationId="{7C43E49B-84CE-4F63-9D32-F532DB284AD5}"/>
          </ac:spMkLst>
        </pc:spChg>
        <pc:spChg chg="mod">
          <ac:chgData name="Ramprakash Masina" userId="76e87af2-04f3-4d23-8a8e-bd03d1c42efd" providerId="ADAL" clId="{1B918A1D-A271-4053-951E-A852E1F57F04}" dt="2018-08-15T16:15:52.627" v="1734" actId="20577"/>
          <ac:spMkLst>
            <pc:docMk/>
            <pc:sldMk cId="3624873460" sldId="1254"/>
            <ac:spMk id="23" creationId="{749A83D8-99A0-4CD0-BC1F-CC9871EE3B16}"/>
          </ac:spMkLst>
        </pc:spChg>
        <pc:spChg chg="mod">
          <ac:chgData name="Ramprakash Masina" userId="76e87af2-04f3-4d23-8a8e-bd03d1c42efd" providerId="ADAL" clId="{1B918A1D-A271-4053-951E-A852E1F57F04}" dt="2018-08-15T17:10:15.132" v="3113" actId="20577"/>
          <ac:spMkLst>
            <pc:docMk/>
            <pc:sldMk cId="3624873460" sldId="1254"/>
            <ac:spMk id="37" creationId="{A15710A7-2558-45A0-9448-4930D6D77302}"/>
          </ac:spMkLst>
        </pc:spChg>
        <pc:spChg chg="mod">
          <ac:chgData name="Ramprakash Masina" userId="76e87af2-04f3-4d23-8a8e-bd03d1c42efd" providerId="ADAL" clId="{1B918A1D-A271-4053-951E-A852E1F57F04}" dt="2018-08-15T16:39:10.508" v="2780" actId="20577"/>
          <ac:spMkLst>
            <pc:docMk/>
            <pc:sldMk cId="3624873460" sldId="1254"/>
            <ac:spMk id="43" creationId="{0B9C328C-8D85-4C14-94B7-DB311E8397DA}"/>
          </ac:spMkLst>
        </pc:spChg>
        <pc:spChg chg="mod">
          <ac:chgData name="Ramprakash Masina" userId="76e87af2-04f3-4d23-8a8e-bd03d1c42efd" providerId="ADAL" clId="{1B918A1D-A271-4053-951E-A852E1F57F04}" dt="2018-08-15T16:35:40.459" v="2758" actId="20577"/>
          <ac:spMkLst>
            <pc:docMk/>
            <pc:sldMk cId="3624873460" sldId="1254"/>
            <ac:spMk id="47" creationId="{3D95BC5C-615D-462C-86AA-8090621A73C0}"/>
          </ac:spMkLst>
        </pc:spChg>
        <pc:spChg chg="mod">
          <ac:chgData name="Ramprakash Masina" userId="76e87af2-04f3-4d23-8a8e-bd03d1c42efd" providerId="ADAL" clId="{1B918A1D-A271-4053-951E-A852E1F57F04}" dt="2018-08-15T16:35:48.257" v="2760" actId="20577"/>
          <ac:spMkLst>
            <pc:docMk/>
            <pc:sldMk cId="3624873460" sldId="1254"/>
            <ac:spMk id="48" creationId="{A651BD8C-9BE9-4C9A-8192-AA650EF07A4D}"/>
          </ac:spMkLst>
        </pc:spChg>
        <pc:grpChg chg="add">
          <ac:chgData name="Ramprakash Masina" userId="76e87af2-04f3-4d23-8a8e-bd03d1c42efd" providerId="ADAL" clId="{1B918A1D-A271-4053-951E-A852E1F57F04}" dt="2018-08-15T18:58:39.086" v="4818"/>
          <ac:grpSpMkLst>
            <pc:docMk/>
            <pc:sldMk cId="3624873460" sldId="1254"/>
            <ac:grpSpMk id="18" creationId="{40B857CF-7479-4023-B2CC-9D59D656CCFA}"/>
          </ac:grpSpMkLst>
        </pc:grpChg>
      </pc:sldChg>
      <pc:sldChg chg="addSp modSp add">
        <pc:chgData name="Ramprakash Masina" userId="76e87af2-04f3-4d23-8a8e-bd03d1c42efd" providerId="ADAL" clId="{1B918A1D-A271-4053-951E-A852E1F57F04}" dt="2018-08-16T03:52:24.363" v="26193" actId="20577"/>
        <pc:sldMkLst>
          <pc:docMk/>
          <pc:sldMk cId="1466484312" sldId="1255"/>
        </pc:sldMkLst>
        <pc:spChg chg="mod">
          <ac:chgData name="Ramprakash Masina" userId="76e87af2-04f3-4d23-8a8e-bd03d1c42efd" providerId="ADAL" clId="{1B918A1D-A271-4053-951E-A852E1F57F04}" dt="2018-08-16T03:52:24.363" v="26193" actId="20577"/>
          <ac:spMkLst>
            <pc:docMk/>
            <pc:sldMk cId="1466484312" sldId="1255"/>
            <ac:spMk id="3" creationId="{00000000-0000-0000-0000-000000000000}"/>
          </ac:spMkLst>
        </pc:spChg>
        <pc:spChg chg="mod">
          <ac:chgData name="Ramprakash Masina" userId="76e87af2-04f3-4d23-8a8e-bd03d1c42efd" providerId="ADAL" clId="{1B918A1D-A271-4053-951E-A852E1F57F04}" dt="2018-08-16T00:10:01.315" v="21205" actId="20577"/>
          <ac:spMkLst>
            <pc:docMk/>
            <pc:sldMk cId="1466484312" sldId="1255"/>
            <ac:spMk id="19" creationId="{676B3DEA-D515-4B3E-B885-F0B0BBBA2A15}"/>
          </ac:spMkLst>
        </pc:spChg>
        <pc:spChg chg="mod">
          <ac:chgData name="Ramprakash Masina" userId="76e87af2-04f3-4d23-8a8e-bd03d1c42efd" providerId="ADAL" clId="{1B918A1D-A271-4053-951E-A852E1F57F04}" dt="2018-08-16T00:29:34.519" v="22377" actId="20577"/>
          <ac:spMkLst>
            <pc:docMk/>
            <pc:sldMk cId="1466484312" sldId="1255"/>
            <ac:spMk id="20" creationId="{7C43E49B-84CE-4F63-9D32-F532DB284AD5}"/>
          </ac:spMkLst>
        </pc:spChg>
        <pc:spChg chg="mod">
          <ac:chgData name="Ramprakash Masina" userId="76e87af2-04f3-4d23-8a8e-bd03d1c42efd" providerId="ADAL" clId="{1B918A1D-A271-4053-951E-A852E1F57F04}" dt="2018-08-15T16:16:40.764" v="1806" actId="20577"/>
          <ac:spMkLst>
            <pc:docMk/>
            <pc:sldMk cId="1466484312" sldId="1255"/>
            <ac:spMk id="23" creationId="{749A83D8-99A0-4CD0-BC1F-CC9871EE3B16}"/>
          </ac:spMkLst>
        </pc:spChg>
        <pc:spChg chg="mod">
          <ac:chgData name="Ramprakash Masina" userId="76e87af2-04f3-4d23-8a8e-bd03d1c42efd" providerId="ADAL" clId="{1B918A1D-A271-4053-951E-A852E1F57F04}" dt="2018-08-15T17:10:22.956" v="3116" actId="20577"/>
          <ac:spMkLst>
            <pc:docMk/>
            <pc:sldMk cId="1466484312" sldId="1255"/>
            <ac:spMk id="37" creationId="{A15710A7-2558-45A0-9448-4930D6D77302}"/>
          </ac:spMkLst>
        </pc:spChg>
        <pc:spChg chg="mod">
          <ac:chgData name="Ramprakash Masina" userId="76e87af2-04f3-4d23-8a8e-bd03d1c42efd" providerId="ADAL" clId="{1B918A1D-A271-4053-951E-A852E1F57F04}" dt="2018-08-15T16:39:24.483" v="2784"/>
          <ac:spMkLst>
            <pc:docMk/>
            <pc:sldMk cId="1466484312" sldId="1255"/>
            <ac:spMk id="43" creationId="{0B9C328C-8D85-4C14-94B7-DB311E8397DA}"/>
          </ac:spMkLst>
        </pc:spChg>
        <pc:spChg chg="mod">
          <ac:chgData name="Ramprakash Masina" userId="76e87af2-04f3-4d23-8a8e-bd03d1c42efd" providerId="ADAL" clId="{1B918A1D-A271-4053-951E-A852E1F57F04}" dt="2018-08-15T16:39:42.468" v="2788" actId="20577"/>
          <ac:spMkLst>
            <pc:docMk/>
            <pc:sldMk cId="1466484312" sldId="1255"/>
            <ac:spMk id="47" creationId="{3D95BC5C-615D-462C-86AA-8090621A73C0}"/>
          </ac:spMkLst>
        </pc:spChg>
        <pc:spChg chg="mod">
          <ac:chgData name="Ramprakash Masina" userId="76e87af2-04f3-4d23-8a8e-bd03d1c42efd" providerId="ADAL" clId="{1B918A1D-A271-4053-951E-A852E1F57F04}" dt="2018-08-15T16:39:47.868" v="2790" actId="20577"/>
          <ac:spMkLst>
            <pc:docMk/>
            <pc:sldMk cId="1466484312" sldId="1255"/>
            <ac:spMk id="48" creationId="{A651BD8C-9BE9-4C9A-8192-AA650EF07A4D}"/>
          </ac:spMkLst>
        </pc:spChg>
        <pc:grpChg chg="add">
          <ac:chgData name="Ramprakash Masina" userId="76e87af2-04f3-4d23-8a8e-bd03d1c42efd" providerId="ADAL" clId="{1B918A1D-A271-4053-951E-A852E1F57F04}" dt="2018-08-15T18:58:42.169" v="4819"/>
          <ac:grpSpMkLst>
            <pc:docMk/>
            <pc:sldMk cId="1466484312" sldId="1255"/>
            <ac:grpSpMk id="18" creationId="{E4C7398A-43E8-40C3-92A8-A6854CC1309B}"/>
          </ac:grpSpMkLst>
        </pc:grpChg>
      </pc:sldChg>
      <pc:sldChg chg="addSp modSp add">
        <pc:chgData name="Ramprakash Masina" userId="76e87af2-04f3-4d23-8a8e-bd03d1c42efd" providerId="ADAL" clId="{1B918A1D-A271-4053-951E-A852E1F57F04}" dt="2018-08-16T03:52:43.395" v="26224" actId="20577"/>
        <pc:sldMkLst>
          <pc:docMk/>
          <pc:sldMk cId="1682208721" sldId="1256"/>
        </pc:sldMkLst>
        <pc:spChg chg="mod">
          <ac:chgData name="Ramprakash Masina" userId="76e87af2-04f3-4d23-8a8e-bd03d1c42efd" providerId="ADAL" clId="{1B918A1D-A271-4053-951E-A852E1F57F04}" dt="2018-08-16T03:52:43.395" v="26224" actId="20577"/>
          <ac:spMkLst>
            <pc:docMk/>
            <pc:sldMk cId="1682208721" sldId="1256"/>
            <ac:spMk id="3" creationId="{00000000-0000-0000-0000-000000000000}"/>
          </ac:spMkLst>
        </pc:spChg>
        <pc:spChg chg="mod">
          <ac:chgData name="Ramprakash Masina" userId="76e87af2-04f3-4d23-8a8e-bd03d1c42efd" providerId="ADAL" clId="{1B918A1D-A271-4053-951E-A852E1F57F04}" dt="2018-08-16T00:32:36.842" v="22436" actId="20577"/>
          <ac:spMkLst>
            <pc:docMk/>
            <pc:sldMk cId="1682208721" sldId="1256"/>
            <ac:spMk id="19" creationId="{676B3DEA-D515-4B3E-B885-F0B0BBBA2A15}"/>
          </ac:spMkLst>
        </pc:spChg>
        <pc:spChg chg="mod">
          <ac:chgData name="Ramprakash Masina" userId="76e87af2-04f3-4d23-8a8e-bd03d1c42efd" providerId="ADAL" clId="{1B918A1D-A271-4053-951E-A852E1F57F04}" dt="2018-08-16T00:38:19.837" v="22564" actId="20577"/>
          <ac:spMkLst>
            <pc:docMk/>
            <pc:sldMk cId="1682208721" sldId="1256"/>
            <ac:spMk id="20" creationId="{7C43E49B-84CE-4F63-9D32-F532DB284AD5}"/>
          </ac:spMkLst>
        </pc:spChg>
        <pc:spChg chg="mod">
          <ac:chgData name="Ramprakash Masina" userId="76e87af2-04f3-4d23-8a8e-bd03d1c42efd" providerId="ADAL" clId="{1B918A1D-A271-4053-951E-A852E1F57F04}" dt="2018-08-15T16:17:33.693" v="1863" actId="20577"/>
          <ac:spMkLst>
            <pc:docMk/>
            <pc:sldMk cId="1682208721" sldId="1256"/>
            <ac:spMk id="23" creationId="{749A83D8-99A0-4CD0-BC1F-CC9871EE3B16}"/>
          </ac:spMkLst>
        </pc:spChg>
        <pc:spChg chg="mod">
          <ac:chgData name="Ramprakash Masina" userId="76e87af2-04f3-4d23-8a8e-bd03d1c42efd" providerId="ADAL" clId="{1B918A1D-A271-4053-951E-A852E1F57F04}" dt="2018-08-15T17:10:38.634" v="3119" actId="20577"/>
          <ac:spMkLst>
            <pc:docMk/>
            <pc:sldMk cId="1682208721" sldId="1256"/>
            <ac:spMk id="37" creationId="{A15710A7-2558-45A0-9448-4930D6D77302}"/>
          </ac:spMkLst>
        </pc:spChg>
        <pc:spChg chg="mod">
          <ac:chgData name="Ramprakash Masina" userId="76e87af2-04f3-4d23-8a8e-bd03d1c42efd" providerId="ADAL" clId="{1B918A1D-A271-4053-951E-A852E1F57F04}" dt="2018-08-15T16:40:43.741" v="2802" actId="20577"/>
          <ac:spMkLst>
            <pc:docMk/>
            <pc:sldMk cId="1682208721" sldId="1256"/>
            <ac:spMk id="43" creationId="{0B9C328C-8D85-4C14-94B7-DB311E8397DA}"/>
          </ac:spMkLst>
        </pc:spChg>
        <pc:spChg chg="mod">
          <ac:chgData name="Ramprakash Masina" userId="76e87af2-04f3-4d23-8a8e-bd03d1c42efd" providerId="ADAL" clId="{1B918A1D-A271-4053-951E-A852E1F57F04}" dt="2018-08-15T18:54:06.466" v="4745" actId="20577"/>
          <ac:spMkLst>
            <pc:docMk/>
            <pc:sldMk cId="1682208721" sldId="1256"/>
            <ac:spMk id="47" creationId="{3D95BC5C-615D-462C-86AA-8090621A73C0}"/>
          </ac:spMkLst>
        </pc:spChg>
        <pc:spChg chg="mod">
          <ac:chgData name="Ramprakash Masina" userId="76e87af2-04f3-4d23-8a8e-bd03d1c42efd" providerId="ADAL" clId="{1B918A1D-A271-4053-951E-A852E1F57F04}" dt="2018-08-15T16:41:22.768" v="2844" actId="20577"/>
          <ac:spMkLst>
            <pc:docMk/>
            <pc:sldMk cId="1682208721" sldId="1256"/>
            <ac:spMk id="48" creationId="{A651BD8C-9BE9-4C9A-8192-AA650EF07A4D}"/>
          </ac:spMkLst>
        </pc:spChg>
        <pc:grpChg chg="add">
          <ac:chgData name="Ramprakash Masina" userId="76e87af2-04f3-4d23-8a8e-bd03d1c42efd" providerId="ADAL" clId="{1B918A1D-A271-4053-951E-A852E1F57F04}" dt="2018-08-15T18:58:45.548" v="4820"/>
          <ac:grpSpMkLst>
            <pc:docMk/>
            <pc:sldMk cId="1682208721" sldId="1256"/>
            <ac:grpSpMk id="18" creationId="{72308FB8-EC84-4775-933F-C7EC77876258}"/>
          </ac:grpSpMkLst>
        </pc:grpChg>
      </pc:sldChg>
      <pc:sldChg chg="addSp modSp add">
        <pc:chgData name="Ramprakash Masina" userId="76e87af2-04f3-4d23-8a8e-bd03d1c42efd" providerId="ADAL" clId="{1B918A1D-A271-4053-951E-A852E1F57F04}" dt="2018-08-16T03:53:04.449" v="26255" actId="20577"/>
        <pc:sldMkLst>
          <pc:docMk/>
          <pc:sldMk cId="2406014242" sldId="1257"/>
        </pc:sldMkLst>
        <pc:spChg chg="mod">
          <ac:chgData name="Ramprakash Masina" userId="76e87af2-04f3-4d23-8a8e-bd03d1c42efd" providerId="ADAL" clId="{1B918A1D-A271-4053-951E-A852E1F57F04}" dt="2018-08-16T03:53:04.449" v="26255" actId="20577"/>
          <ac:spMkLst>
            <pc:docMk/>
            <pc:sldMk cId="2406014242" sldId="1257"/>
            <ac:spMk id="3" creationId="{00000000-0000-0000-0000-000000000000}"/>
          </ac:spMkLst>
        </pc:spChg>
        <pc:spChg chg="mod">
          <ac:chgData name="Ramprakash Masina" userId="76e87af2-04f3-4d23-8a8e-bd03d1c42efd" providerId="ADAL" clId="{1B918A1D-A271-4053-951E-A852E1F57F04}" dt="2018-08-16T00:39:37.701" v="22576" actId="20577"/>
          <ac:spMkLst>
            <pc:docMk/>
            <pc:sldMk cId="2406014242" sldId="1257"/>
            <ac:spMk id="19" creationId="{676B3DEA-D515-4B3E-B885-F0B0BBBA2A15}"/>
          </ac:spMkLst>
        </pc:spChg>
        <pc:spChg chg="mod">
          <ac:chgData name="Ramprakash Masina" userId="76e87af2-04f3-4d23-8a8e-bd03d1c42efd" providerId="ADAL" clId="{1B918A1D-A271-4053-951E-A852E1F57F04}" dt="2018-08-15T20:27:34.825" v="9236"/>
          <ac:spMkLst>
            <pc:docMk/>
            <pc:sldMk cId="2406014242" sldId="1257"/>
            <ac:spMk id="20" creationId="{7C43E49B-84CE-4F63-9D32-F532DB284AD5}"/>
          </ac:spMkLst>
        </pc:spChg>
        <pc:spChg chg="mod">
          <ac:chgData name="Ramprakash Masina" userId="76e87af2-04f3-4d23-8a8e-bd03d1c42efd" providerId="ADAL" clId="{1B918A1D-A271-4053-951E-A852E1F57F04}" dt="2018-08-15T16:18:40.665" v="1915" actId="20577"/>
          <ac:spMkLst>
            <pc:docMk/>
            <pc:sldMk cId="2406014242" sldId="1257"/>
            <ac:spMk id="23" creationId="{749A83D8-99A0-4CD0-BC1F-CC9871EE3B16}"/>
          </ac:spMkLst>
        </pc:spChg>
        <pc:spChg chg="mod">
          <ac:chgData name="Ramprakash Masina" userId="76e87af2-04f3-4d23-8a8e-bd03d1c42efd" providerId="ADAL" clId="{1B918A1D-A271-4053-951E-A852E1F57F04}" dt="2018-08-15T17:10:51.993" v="3122" actId="20577"/>
          <ac:spMkLst>
            <pc:docMk/>
            <pc:sldMk cId="2406014242" sldId="1257"/>
            <ac:spMk id="37" creationId="{A15710A7-2558-45A0-9448-4930D6D77302}"/>
          </ac:spMkLst>
        </pc:spChg>
        <pc:spChg chg="mod">
          <ac:chgData name="Ramprakash Masina" userId="76e87af2-04f3-4d23-8a8e-bd03d1c42efd" providerId="ADAL" clId="{1B918A1D-A271-4053-951E-A852E1F57F04}" dt="2018-08-15T16:42:50.972" v="2875" actId="20577"/>
          <ac:spMkLst>
            <pc:docMk/>
            <pc:sldMk cId="2406014242" sldId="1257"/>
            <ac:spMk id="43" creationId="{0B9C328C-8D85-4C14-94B7-DB311E8397DA}"/>
          </ac:spMkLst>
        </pc:spChg>
        <pc:spChg chg="mod">
          <ac:chgData name="Ramprakash Masina" userId="76e87af2-04f3-4d23-8a8e-bd03d1c42efd" providerId="ADAL" clId="{1B918A1D-A271-4053-951E-A852E1F57F04}" dt="2018-08-15T16:42:55.449" v="2877" actId="20577"/>
          <ac:spMkLst>
            <pc:docMk/>
            <pc:sldMk cId="2406014242" sldId="1257"/>
            <ac:spMk id="47" creationId="{3D95BC5C-615D-462C-86AA-8090621A73C0}"/>
          </ac:spMkLst>
        </pc:spChg>
        <pc:spChg chg="mod">
          <ac:chgData name="Ramprakash Masina" userId="76e87af2-04f3-4d23-8a8e-bd03d1c42efd" providerId="ADAL" clId="{1B918A1D-A271-4053-951E-A852E1F57F04}" dt="2018-08-15T16:42:59.769" v="2879" actId="20577"/>
          <ac:spMkLst>
            <pc:docMk/>
            <pc:sldMk cId="2406014242" sldId="1257"/>
            <ac:spMk id="48" creationId="{A651BD8C-9BE9-4C9A-8192-AA650EF07A4D}"/>
          </ac:spMkLst>
        </pc:spChg>
        <pc:grpChg chg="add">
          <ac:chgData name="Ramprakash Masina" userId="76e87af2-04f3-4d23-8a8e-bd03d1c42efd" providerId="ADAL" clId="{1B918A1D-A271-4053-951E-A852E1F57F04}" dt="2018-08-15T18:58:48.973" v="4821"/>
          <ac:grpSpMkLst>
            <pc:docMk/>
            <pc:sldMk cId="2406014242" sldId="1257"/>
            <ac:grpSpMk id="18" creationId="{9D67B32B-B04B-46A3-9FA7-164DC0A627B5}"/>
          </ac:grpSpMkLst>
        </pc:grpChg>
      </pc:sldChg>
      <pc:sldChg chg="addSp modSp add">
        <pc:chgData name="Ramprakash Masina" userId="76e87af2-04f3-4d23-8a8e-bd03d1c42efd" providerId="ADAL" clId="{1B918A1D-A271-4053-951E-A852E1F57F04}" dt="2018-08-16T03:53:35.074" v="26286" actId="20577"/>
        <pc:sldMkLst>
          <pc:docMk/>
          <pc:sldMk cId="3828299581" sldId="1258"/>
        </pc:sldMkLst>
        <pc:spChg chg="mod">
          <ac:chgData name="Ramprakash Masina" userId="76e87af2-04f3-4d23-8a8e-bd03d1c42efd" providerId="ADAL" clId="{1B918A1D-A271-4053-951E-A852E1F57F04}" dt="2018-08-16T03:53:35.074" v="26286" actId="20577"/>
          <ac:spMkLst>
            <pc:docMk/>
            <pc:sldMk cId="3828299581" sldId="1258"/>
            <ac:spMk id="3" creationId="{00000000-0000-0000-0000-000000000000}"/>
          </ac:spMkLst>
        </pc:spChg>
        <pc:spChg chg="mod">
          <ac:chgData name="Ramprakash Masina" userId="76e87af2-04f3-4d23-8a8e-bd03d1c42efd" providerId="ADAL" clId="{1B918A1D-A271-4053-951E-A852E1F57F04}" dt="2018-08-16T00:49:41.088" v="22900" actId="20577"/>
          <ac:spMkLst>
            <pc:docMk/>
            <pc:sldMk cId="3828299581" sldId="1258"/>
            <ac:spMk id="19" creationId="{676B3DEA-D515-4B3E-B885-F0B0BBBA2A15}"/>
          </ac:spMkLst>
        </pc:spChg>
        <pc:spChg chg="mod">
          <ac:chgData name="Ramprakash Masina" userId="76e87af2-04f3-4d23-8a8e-bd03d1c42efd" providerId="ADAL" clId="{1B918A1D-A271-4053-951E-A852E1F57F04}" dt="2018-08-16T01:45:26.150" v="25387" actId="20577"/>
          <ac:spMkLst>
            <pc:docMk/>
            <pc:sldMk cId="3828299581" sldId="1258"/>
            <ac:spMk id="20" creationId="{7C43E49B-84CE-4F63-9D32-F532DB284AD5}"/>
          </ac:spMkLst>
        </pc:spChg>
        <pc:spChg chg="mod">
          <ac:chgData name="Ramprakash Masina" userId="76e87af2-04f3-4d23-8a8e-bd03d1c42efd" providerId="ADAL" clId="{1B918A1D-A271-4053-951E-A852E1F57F04}" dt="2018-08-15T16:19:29.389" v="1962" actId="20577"/>
          <ac:spMkLst>
            <pc:docMk/>
            <pc:sldMk cId="3828299581" sldId="1258"/>
            <ac:spMk id="23" creationId="{749A83D8-99A0-4CD0-BC1F-CC9871EE3B16}"/>
          </ac:spMkLst>
        </pc:spChg>
        <pc:spChg chg="mod">
          <ac:chgData name="Ramprakash Masina" userId="76e87af2-04f3-4d23-8a8e-bd03d1c42efd" providerId="ADAL" clId="{1B918A1D-A271-4053-951E-A852E1F57F04}" dt="2018-08-15T17:11:02.500" v="3125" actId="20577"/>
          <ac:spMkLst>
            <pc:docMk/>
            <pc:sldMk cId="3828299581" sldId="1258"/>
            <ac:spMk id="37" creationId="{A15710A7-2558-45A0-9448-4930D6D77302}"/>
          </ac:spMkLst>
        </pc:spChg>
        <pc:spChg chg="mod">
          <ac:chgData name="Ramprakash Masina" userId="76e87af2-04f3-4d23-8a8e-bd03d1c42efd" providerId="ADAL" clId="{1B918A1D-A271-4053-951E-A852E1F57F04}" dt="2018-08-15T16:49:21.626" v="2904" actId="20577"/>
          <ac:spMkLst>
            <pc:docMk/>
            <pc:sldMk cId="3828299581" sldId="1258"/>
            <ac:spMk id="43" creationId="{0B9C328C-8D85-4C14-94B7-DB311E8397DA}"/>
          </ac:spMkLst>
        </pc:spChg>
        <pc:spChg chg="mod">
          <ac:chgData name="Ramprakash Masina" userId="76e87af2-04f3-4d23-8a8e-bd03d1c42efd" providerId="ADAL" clId="{1B918A1D-A271-4053-951E-A852E1F57F04}" dt="2018-08-15T16:49:26.181" v="2906" actId="20577"/>
          <ac:spMkLst>
            <pc:docMk/>
            <pc:sldMk cId="3828299581" sldId="1258"/>
            <ac:spMk id="47" creationId="{3D95BC5C-615D-462C-86AA-8090621A73C0}"/>
          </ac:spMkLst>
        </pc:spChg>
        <pc:spChg chg="mod">
          <ac:chgData name="Ramprakash Masina" userId="76e87af2-04f3-4d23-8a8e-bd03d1c42efd" providerId="ADAL" clId="{1B918A1D-A271-4053-951E-A852E1F57F04}" dt="2018-08-16T00:51:56.146" v="22946" actId="20577"/>
          <ac:spMkLst>
            <pc:docMk/>
            <pc:sldMk cId="3828299581" sldId="1258"/>
            <ac:spMk id="48" creationId="{A651BD8C-9BE9-4C9A-8192-AA650EF07A4D}"/>
          </ac:spMkLst>
        </pc:spChg>
        <pc:grpChg chg="add">
          <ac:chgData name="Ramprakash Masina" userId="76e87af2-04f3-4d23-8a8e-bd03d1c42efd" providerId="ADAL" clId="{1B918A1D-A271-4053-951E-A852E1F57F04}" dt="2018-08-15T18:58:56.071" v="4822"/>
          <ac:grpSpMkLst>
            <pc:docMk/>
            <pc:sldMk cId="3828299581" sldId="1258"/>
            <ac:grpSpMk id="18" creationId="{DF3A5FB2-5039-456A-B5A0-D66653F5FD54}"/>
          </ac:grpSpMkLst>
        </pc:grpChg>
      </pc:sldChg>
      <pc:sldChg chg="addSp modSp add">
        <pc:chgData name="Ramprakash Masina" userId="76e87af2-04f3-4d23-8a8e-bd03d1c42efd" providerId="ADAL" clId="{1B918A1D-A271-4053-951E-A852E1F57F04}" dt="2018-08-16T03:53:58.872" v="26319" actId="20577"/>
        <pc:sldMkLst>
          <pc:docMk/>
          <pc:sldMk cId="3875831383" sldId="1259"/>
        </pc:sldMkLst>
        <pc:spChg chg="mod">
          <ac:chgData name="Ramprakash Masina" userId="76e87af2-04f3-4d23-8a8e-bd03d1c42efd" providerId="ADAL" clId="{1B918A1D-A271-4053-951E-A852E1F57F04}" dt="2018-08-16T03:53:58.872" v="26319" actId="20577"/>
          <ac:spMkLst>
            <pc:docMk/>
            <pc:sldMk cId="3875831383" sldId="1259"/>
            <ac:spMk id="3" creationId="{00000000-0000-0000-0000-000000000000}"/>
          </ac:spMkLst>
        </pc:spChg>
        <pc:spChg chg="mod">
          <ac:chgData name="Ramprakash Masina" userId="76e87af2-04f3-4d23-8a8e-bd03d1c42efd" providerId="ADAL" clId="{1B918A1D-A271-4053-951E-A852E1F57F04}" dt="2018-08-15T16:50:15.535" v="2924" actId="20577"/>
          <ac:spMkLst>
            <pc:docMk/>
            <pc:sldMk cId="3875831383" sldId="1259"/>
            <ac:spMk id="19" creationId="{676B3DEA-D515-4B3E-B885-F0B0BBBA2A15}"/>
          </ac:spMkLst>
        </pc:spChg>
        <pc:spChg chg="mod">
          <ac:chgData name="Ramprakash Masina" userId="76e87af2-04f3-4d23-8a8e-bd03d1c42efd" providerId="ADAL" clId="{1B918A1D-A271-4053-951E-A852E1F57F04}" dt="2018-08-16T01:47:32.515" v="25391" actId="20577"/>
          <ac:spMkLst>
            <pc:docMk/>
            <pc:sldMk cId="3875831383" sldId="1259"/>
            <ac:spMk id="20" creationId="{7C43E49B-84CE-4F63-9D32-F532DB284AD5}"/>
          </ac:spMkLst>
        </pc:spChg>
        <pc:spChg chg="mod">
          <ac:chgData name="Ramprakash Masina" userId="76e87af2-04f3-4d23-8a8e-bd03d1c42efd" providerId="ADAL" clId="{1B918A1D-A271-4053-951E-A852E1F57F04}" dt="2018-08-15T16:20:11.762" v="1997" actId="20577"/>
          <ac:spMkLst>
            <pc:docMk/>
            <pc:sldMk cId="3875831383" sldId="1259"/>
            <ac:spMk id="23" creationId="{749A83D8-99A0-4CD0-BC1F-CC9871EE3B16}"/>
          </ac:spMkLst>
        </pc:spChg>
        <pc:spChg chg="mod">
          <ac:chgData name="Ramprakash Masina" userId="76e87af2-04f3-4d23-8a8e-bd03d1c42efd" providerId="ADAL" clId="{1B918A1D-A271-4053-951E-A852E1F57F04}" dt="2018-08-15T17:11:11.243" v="3128" actId="20577"/>
          <ac:spMkLst>
            <pc:docMk/>
            <pc:sldMk cId="3875831383" sldId="1259"/>
            <ac:spMk id="37" creationId="{A15710A7-2558-45A0-9448-4930D6D77302}"/>
          </ac:spMkLst>
        </pc:spChg>
        <pc:spChg chg="mod">
          <ac:chgData name="Ramprakash Masina" userId="76e87af2-04f3-4d23-8a8e-bd03d1c42efd" providerId="ADAL" clId="{1B918A1D-A271-4053-951E-A852E1F57F04}" dt="2018-08-15T16:50:39.731" v="2933" actId="20577"/>
          <ac:spMkLst>
            <pc:docMk/>
            <pc:sldMk cId="3875831383" sldId="1259"/>
            <ac:spMk id="43" creationId="{0B9C328C-8D85-4C14-94B7-DB311E8397DA}"/>
          </ac:spMkLst>
        </pc:spChg>
        <pc:spChg chg="mod">
          <ac:chgData name="Ramprakash Masina" userId="76e87af2-04f3-4d23-8a8e-bd03d1c42efd" providerId="ADAL" clId="{1B918A1D-A271-4053-951E-A852E1F57F04}" dt="2018-08-15T16:50:45.632" v="2939" actId="20577"/>
          <ac:spMkLst>
            <pc:docMk/>
            <pc:sldMk cId="3875831383" sldId="1259"/>
            <ac:spMk id="47" creationId="{3D95BC5C-615D-462C-86AA-8090621A73C0}"/>
          </ac:spMkLst>
        </pc:spChg>
        <pc:spChg chg="mod">
          <ac:chgData name="Ramprakash Masina" userId="76e87af2-04f3-4d23-8a8e-bd03d1c42efd" providerId="ADAL" clId="{1B918A1D-A271-4053-951E-A852E1F57F04}" dt="2018-08-15T16:50:57.829" v="2941" actId="20577"/>
          <ac:spMkLst>
            <pc:docMk/>
            <pc:sldMk cId="3875831383" sldId="1259"/>
            <ac:spMk id="48" creationId="{A651BD8C-9BE9-4C9A-8192-AA650EF07A4D}"/>
          </ac:spMkLst>
        </pc:spChg>
        <pc:grpChg chg="add">
          <ac:chgData name="Ramprakash Masina" userId="76e87af2-04f3-4d23-8a8e-bd03d1c42efd" providerId="ADAL" clId="{1B918A1D-A271-4053-951E-A852E1F57F04}" dt="2018-08-15T18:58:59.949" v="4823"/>
          <ac:grpSpMkLst>
            <pc:docMk/>
            <pc:sldMk cId="3875831383" sldId="1259"/>
            <ac:grpSpMk id="18" creationId="{A903CA25-92F7-48B5-8873-A8E205729491}"/>
          </ac:grpSpMkLst>
        </pc:grpChg>
      </pc:sldChg>
      <pc:sldChg chg="addSp modSp add">
        <pc:chgData name="Ramprakash Masina" userId="76e87af2-04f3-4d23-8a8e-bd03d1c42efd" providerId="ADAL" clId="{1B918A1D-A271-4053-951E-A852E1F57F04}" dt="2018-08-16T03:54:59.104" v="26381" actId="20577"/>
        <pc:sldMkLst>
          <pc:docMk/>
          <pc:sldMk cId="117797121" sldId="1261"/>
        </pc:sldMkLst>
        <pc:spChg chg="mod">
          <ac:chgData name="Ramprakash Masina" userId="76e87af2-04f3-4d23-8a8e-bd03d1c42efd" providerId="ADAL" clId="{1B918A1D-A271-4053-951E-A852E1F57F04}" dt="2018-08-16T03:54:59.104" v="26381" actId="20577"/>
          <ac:spMkLst>
            <pc:docMk/>
            <pc:sldMk cId="117797121" sldId="1261"/>
            <ac:spMk id="3" creationId="{00000000-0000-0000-0000-000000000000}"/>
          </ac:spMkLst>
        </pc:spChg>
        <pc:spChg chg="mod">
          <ac:chgData name="Ramprakash Masina" userId="76e87af2-04f3-4d23-8a8e-bd03d1c42efd" providerId="ADAL" clId="{1B918A1D-A271-4053-951E-A852E1F57F04}" dt="2018-08-15T16:53:29.314" v="3008" actId="20577"/>
          <ac:spMkLst>
            <pc:docMk/>
            <pc:sldMk cId="117797121" sldId="1261"/>
            <ac:spMk id="19" creationId="{676B3DEA-D515-4B3E-B885-F0B0BBBA2A15}"/>
          </ac:spMkLst>
        </pc:spChg>
        <pc:spChg chg="mod">
          <ac:chgData name="Ramprakash Masina" userId="76e87af2-04f3-4d23-8a8e-bd03d1c42efd" providerId="ADAL" clId="{1B918A1D-A271-4053-951E-A852E1F57F04}" dt="2018-08-15T16:21:32.368" v="2075" actId="20577"/>
          <ac:spMkLst>
            <pc:docMk/>
            <pc:sldMk cId="117797121" sldId="1261"/>
            <ac:spMk id="23" creationId="{749A83D8-99A0-4CD0-BC1F-CC9871EE3B16}"/>
          </ac:spMkLst>
        </pc:spChg>
        <pc:spChg chg="mod">
          <ac:chgData name="Ramprakash Masina" userId="76e87af2-04f3-4d23-8a8e-bd03d1c42efd" providerId="ADAL" clId="{1B918A1D-A271-4053-951E-A852E1F57F04}" dt="2018-08-15T17:11:29.412" v="3134" actId="20577"/>
          <ac:spMkLst>
            <pc:docMk/>
            <pc:sldMk cId="117797121" sldId="1261"/>
            <ac:spMk id="37" creationId="{A15710A7-2558-45A0-9448-4930D6D77302}"/>
          </ac:spMkLst>
        </pc:spChg>
        <pc:spChg chg="mod">
          <ac:chgData name="Ramprakash Masina" userId="76e87af2-04f3-4d23-8a8e-bd03d1c42efd" providerId="ADAL" clId="{1B918A1D-A271-4053-951E-A852E1F57F04}" dt="2018-08-15T16:53:48.919" v="3017" actId="20577"/>
          <ac:spMkLst>
            <pc:docMk/>
            <pc:sldMk cId="117797121" sldId="1261"/>
            <ac:spMk id="43" creationId="{0B9C328C-8D85-4C14-94B7-DB311E8397DA}"/>
          </ac:spMkLst>
        </pc:spChg>
        <pc:spChg chg="mod">
          <ac:chgData name="Ramprakash Masina" userId="76e87af2-04f3-4d23-8a8e-bd03d1c42efd" providerId="ADAL" clId="{1B918A1D-A271-4053-951E-A852E1F57F04}" dt="2018-08-15T16:53:56.836" v="3019" actId="20577"/>
          <ac:spMkLst>
            <pc:docMk/>
            <pc:sldMk cId="117797121" sldId="1261"/>
            <ac:spMk id="47" creationId="{3D95BC5C-615D-462C-86AA-8090621A73C0}"/>
          </ac:spMkLst>
        </pc:spChg>
        <pc:spChg chg="mod">
          <ac:chgData name="Ramprakash Masina" userId="76e87af2-04f3-4d23-8a8e-bd03d1c42efd" providerId="ADAL" clId="{1B918A1D-A271-4053-951E-A852E1F57F04}" dt="2018-08-15T16:54:00.838" v="3021" actId="20577"/>
          <ac:spMkLst>
            <pc:docMk/>
            <pc:sldMk cId="117797121" sldId="1261"/>
            <ac:spMk id="48" creationId="{A651BD8C-9BE9-4C9A-8192-AA650EF07A4D}"/>
          </ac:spMkLst>
        </pc:spChg>
        <pc:grpChg chg="add">
          <ac:chgData name="Ramprakash Masina" userId="76e87af2-04f3-4d23-8a8e-bd03d1c42efd" providerId="ADAL" clId="{1B918A1D-A271-4053-951E-A852E1F57F04}" dt="2018-08-15T18:59:10.494" v="4825"/>
          <ac:grpSpMkLst>
            <pc:docMk/>
            <pc:sldMk cId="117797121" sldId="1261"/>
            <ac:grpSpMk id="18" creationId="{94A1CB1D-4F43-4108-A432-3E586EE22480}"/>
          </ac:grpSpMkLst>
        </pc:grpChg>
      </pc:sldChg>
      <pc:sldChg chg="addSp modSp add">
        <pc:chgData name="Ramprakash Masina" userId="76e87af2-04f3-4d23-8a8e-bd03d1c42efd" providerId="ADAL" clId="{1B918A1D-A271-4053-951E-A852E1F57F04}" dt="2018-08-16T03:55:51.054" v="26412" actId="20577"/>
        <pc:sldMkLst>
          <pc:docMk/>
          <pc:sldMk cId="2211392734" sldId="1262"/>
        </pc:sldMkLst>
        <pc:spChg chg="mod">
          <ac:chgData name="Ramprakash Masina" userId="76e87af2-04f3-4d23-8a8e-bd03d1c42efd" providerId="ADAL" clId="{1B918A1D-A271-4053-951E-A852E1F57F04}" dt="2018-08-16T03:55:51.054" v="26412" actId="20577"/>
          <ac:spMkLst>
            <pc:docMk/>
            <pc:sldMk cId="2211392734" sldId="1262"/>
            <ac:spMk id="3" creationId="{00000000-0000-0000-0000-000000000000}"/>
          </ac:spMkLst>
        </pc:spChg>
        <pc:spChg chg="mod">
          <ac:chgData name="Ramprakash Masina" userId="76e87af2-04f3-4d23-8a8e-bd03d1c42efd" providerId="ADAL" clId="{1B918A1D-A271-4053-951E-A852E1F57F04}" dt="2018-08-15T16:54:47.487" v="3037" actId="20577"/>
          <ac:spMkLst>
            <pc:docMk/>
            <pc:sldMk cId="2211392734" sldId="1262"/>
            <ac:spMk id="19" creationId="{676B3DEA-D515-4B3E-B885-F0B0BBBA2A15}"/>
          </ac:spMkLst>
        </pc:spChg>
        <pc:spChg chg="mod">
          <ac:chgData name="Ramprakash Masina" userId="76e87af2-04f3-4d23-8a8e-bd03d1c42efd" providerId="ADAL" clId="{1B918A1D-A271-4053-951E-A852E1F57F04}" dt="2018-08-15T16:22:41.851" v="2131" actId="20577"/>
          <ac:spMkLst>
            <pc:docMk/>
            <pc:sldMk cId="2211392734" sldId="1262"/>
            <ac:spMk id="23" creationId="{749A83D8-99A0-4CD0-BC1F-CC9871EE3B16}"/>
          </ac:spMkLst>
        </pc:spChg>
        <pc:spChg chg="mod">
          <ac:chgData name="Ramprakash Masina" userId="76e87af2-04f3-4d23-8a8e-bd03d1c42efd" providerId="ADAL" clId="{1B918A1D-A271-4053-951E-A852E1F57F04}" dt="2018-08-15T17:11:38.762" v="3137" actId="20577"/>
          <ac:spMkLst>
            <pc:docMk/>
            <pc:sldMk cId="2211392734" sldId="1262"/>
            <ac:spMk id="37" creationId="{A15710A7-2558-45A0-9448-4930D6D77302}"/>
          </ac:spMkLst>
        </pc:spChg>
        <pc:spChg chg="mod">
          <ac:chgData name="Ramprakash Masina" userId="76e87af2-04f3-4d23-8a8e-bd03d1c42efd" providerId="ADAL" clId="{1B918A1D-A271-4053-951E-A852E1F57F04}" dt="2018-08-15T16:55:11.656" v="3046" actId="20577"/>
          <ac:spMkLst>
            <pc:docMk/>
            <pc:sldMk cId="2211392734" sldId="1262"/>
            <ac:spMk id="43" creationId="{0B9C328C-8D85-4C14-94B7-DB311E8397DA}"/>
          </ac:spMkLst>
        </pc:spChg>
        <pc:spChg chg="mod">
          <ac:chgData name="Ramprakash Masina" userId="76e87af2-04f3-4d23-8a8e-bd03d1c42efd" providerId="ADAL" clId="{1B918A1D-A271-4053-951E-A852E1F57F04}" dt="2018-08-15T16:55:15.359" v="3048" actId="20577"/>
          <ac:spMkLst>
            <pc:docMk/>
            <pc:sldMk cId="2211392734" sldId="1262"/>
            <ac:spMk id="47" creationId="{3D95BC5C-615D-462C-86AA-8090621A73C0}"/>
          </ac:spMkLst>
        </pc:spChg>
        <pc:spChg chg="mod">
          <ac:chgData name="Ramprakash Masina" userId="76e87af2-04f3-4d23-8a8e-bd03d1c42efd" providerId="ADAL" clId="{1B918A1D-A271-4053-951E-A852E1F57F04}" dt="2018-08-15T16:55:20.310" v="3050" actId="20577"/>
          <ac:spMkLst>
            <pc:docMk/>
            <pc:sldMk cId="2211392734" sldId="1262"/>
            <ac:spMk id="48" creationId="{A651BD8C-9BE9-4C9A-8192-AA650EF07A4D}"/>
          </ac:spMkLst>
        </pc:spChg>
        <pc:grpChg chg="add">
          <ac:chgData name="Ramprakash Masina" userId="76e87af2-04f3-4d23-8a8e-bd03d1c42efd" providerId="ADAL" clId="{1B918A1D-A271-4053-951E-A852E1F57F04}" dt="2018-08-15T18:59:14.177" v="4826"/>
          <ac:grpSpMkLst>
            <pc:docMk/>
            <pc:sldMk cId="2211392734" sldId="1262"/>
            <ac:grpSpMk id="18" creationId="{173A2B82-3E46-416A-ADC1-2A41C3C588B7}"/>
          </ac:grpSpMkLst>
        </pc:grpChg>
      </pc:sldChg>
      <pc:sldChg chg="addSp modSp add">
        <pc:chgData name="Ramprakash Masina" userId="76e87af2-04f3-4d23-8a8e-bd03d1c42efd" providerId="ADAL" clId="{1B918A1D-A271-4053-951E-A852E1F57F04}" dt="2018-08-16T03:56:21.653" v="26443" actId="20577"/>
        <pc:sldMkLst>
          <pc:docMk/>
          <pc:sldMk cId="1115180396" sldId="1263"/>
        </pc:sldMkLst>
        <pc:spChg chg="mod">
          <ac:chgData name="Ramprakash Masina" userId="76e87af2-04f3-4d23-8a8e-bd03d1c42efd" providerId="ADAL" clId="{1B918A1D-A271-4053-951E-A852E1F57F04}" dt="2018-08-16T03:56:21.653" v="26443" actId="20577"/>
          <ac:spMkLst>
            <pc:docMk/>
            <pc:sldMk cId="1115180396" sldId="1263"/>
            <ac:spMk id="3" creationId="{00000000-0000-0000-0000-000000000000}"/>
          </ac:spMkLst>
        </pc:spChg>
        <pc:spChg chg="mod">
          <ac:chgData name="Ramprakash Masina" userId="76e87af2-04f3-4d23-8a8e-bd03d1c42efd" providerId="ADAL" clId="{1B918A1D-A271-4053-951E-A852E1F57F04}" dt="2018-08-15T16:23:43.375" v="2196" actId="20577"/>
          <ac:spMkLst>
            <pc:docMk/>
            <pc:sldMk cId="1115180396" sldId="1263"/>
            <ac:spMk id="19" creationId="{676B3DEA-D515-4B3E-B885-F0B0BBBA2A15}"/>
          </ac:spMkLst>
        </pc:spChg>
        <pc:spChg chg="mod">
          <ac:chgData name="Ramprakash Masina" userId="76e87af2-04f3-4d23-8a8e-bd03d1c42efd" providerId="ADAL" clId="{1B918A1D-A271-4053-951E-A852E1F57F04}" dt="2018-08-15T16:23:31.540" v="2176" actId="20577"/>
          <ac:spMkLst>
            <pc:docMk/>
            <pc:sldMk cId="1115180396" sldId="1263"/>
            <ac:spMk id="23" creationId="{749A83D8-99A0-4CD0-BC1F-CC9871EE3B16}"/>
          </ac:spMkLst>
        </pc:spChg>
        <pc:spChg chg="mod">
          <ac:chgData name="Ramprakash Masina" userId="76e87af2-04f3-4d23-8a8e-bd03d1c42efd" providerId="ADAL" clId="{1B918A1D-A271-4053-951E-A852E1F57F04}" dt="2018-08-15T17:11:48.286" v="3140" actId="20577"/>
          <ac:spMkLst>
            <pc:docMk/>
            <pc:sldMk cId="1115180396" sldId="1263"/>
            <ac:spMk id="37" creationId="{A15710A7-2558-45A0-9448-4930D6D77302}"/>
          </ac:spMkLst>
        </pc:spChg>
        <pc:grpChg chg="add">
          <ac:chgData name="Ramprakash Masina" userId="76e87af2-04f3-4d23-8a8e-bd03d1c42efd" providerId="ADAL" clId="{1B918A1D-A271-4053-951E-A852E1F57F04}" dt="2018-08-15T18:59:17.403" v="4827"/>
          <ac:grpSpMkLst>
            <pc:docMk/>
            <pc:sldMk cId="1115180396" sldId="1263"/>
            <ac:grpSpMk id="18" creationId="{A3C68523-01B1-4B40-924F-C3521E3540FB}"/>
          </ac:grpSpMkLst>
        </pc:grpChg>
      </pc:sldChg>
      <pc:sldChg chg="addSp modSp add">
        <pc:chgData name="Ramprakash Masina" userId="76e87af2-04f3-4d23-8a8e-bd03d1c42efd" providerId="ADAL" clId="{1B918A1D-A271-4053-951E-A852E1F57F04}" dt="2018-08-16T03:56:50.347" v="26474" actId="20577"/>
        <pc:sldMkLst>
          <pc:docMk/>
          <pc:sldMk cId="1030524616" sldId="1265"/>
        </pc:sldMkLst>
        <pc:spChg chg="mod">
          <ac:chgData name="Ramprakash Masina" userId="76e87af2-04f3-4d23-8a8e-bd03d1c42efd" providerId="ADAL" clId="{1B918A1D-A271-4053-951E-A852E1F57F04}" dt="2018-08-16T03:56:50.347" v="26474" actId="20577"/>
          <ac:spMkLst>
            <pc:docMk/>
            <pc:sldMk cId="1030524616" sldId="1265"/>
            <ac:spMk id="3" creationId="{00000000-0000-0000-0000-000000000000}"/>
          </ac:spMkLst>
        </pc:spChg>
        <pc:spChg chg="mod">
          <ac:chgData name="Ramprakash Masina" userId="76e87af2-04f3-4d23-8a8e-bd03d1c42efd" providerId="ADAL" clId="{1B918A1D-A271-4053-951E-A852E1F57F04}" dt="2018-08-15T16:25:11.672" v="2283" actId="20577"/>
          <ac:spMkLst>
            <pc:docMk/>
            <pc:sldMk cId="1030524616" sldId="1265"/>
            <ac:spMk id="19" creationId="{676B3DEA-D515-4B3E-B885-F0B0BBBA2A15}"/>
          </ac:spMkLst>
        </pc:spChg>
        <pc:spChg chg="mod">
          <ac:chgData name="Ramprakash Masina" userId="76e87af2-04f3-4d23-8a8e-bd03d1c42efd" providerId="ADAL" clId="{1B918A1D-A271-4053-951E-A852E1F57F04}" dt="2018-08-15T16:24:55.484" v="2256" actId="20577"/>
          <ac:spMkLst>
            <pc:docMk/>
            <pc:sldMk cId="1030524616" sldId="1265"/>
            <ac:spMk id="23" creationId="{749A83D8-99A0-4CD0-BC1F-CC9871EE3B16}"/>
          </ac:spMkLst>
        </pc:spChg>
        <pc:spChg chg="mod">
          <ac:chgData name="Ramprakash Masina" userId="76e87af2-04f3-4d23-8a8e-bd03d1c42efd" providerId="ADAL" clId="{1B918A1D-A271-4053-951E-A852E1F57F04}" dt="2018-08-15T17:12:07.534" v="3146" actId="20577"/>
          <ac:spMkLst>
            <pc:docMk/>
            <pc:sldMk cId="1030524616" sldId="1265"/>
            <ac:spMk id="37" creationId="{A15710A7-2558-45A0-9448-4930D6D77302}"/>
          </ac:spMkLst>
        </pc:spChg>
        <pc:grpChg chg="add">
          <ac:chgData name="Ramprakash Masina" userId="76e87af2-04f3-4d23-8a8e-bd03d1c42efd" providerId="ADAL" clId="{1B918A1D-A271-4053-951E-A852E1F57F04}" dt="2018-08-15T18:59:27.179" v="4829"/>
          <ac:grpSpMkLst>
            <pc:docMk/>
            <pc:sldMk cId="1030524616" sldId="1265"/>
            <ac:grpSpMk id="18" creationId="{D35CB7EB-CA63-4664-B510-60096217D50E}"/>
          </ac:grpSpMkLst>
        </pc:grpChg>
      </pc:sldChg>
      <pc:sldChg chg="modSp add">
        <pc:chgData name="Ramprakash Masina" userId="76e87af2-04f3-4d23-8a8e-bd03d1c42efd" providerId="ADAL" clId="{1B918A1D-A271-4053-951E-A852E1F57F04}" dt="2018-08-16T03:49:52.603" v="26072" actId="20577"/>
        <pc:sldMkLst>
          <pc:docMk/>
          <pc:sldMk cId="3852856462" sldId="1278"/>
        </pc:sldMkLst>
        <pc:spChg chg="mod">
          <ac:chgData name="Ramprakash Masina" userId="76e87af2-04f3-4d23-8a8e-bd03d1c42efd" providerId="ADAL" clId="{1B918A1D-A271-4053-951E-A852E1F57F04}" dt="2018-08-16T03:49:52.603" v="26072" actId="20577"/>
          <ac:spMkLst>
            <pc:docMk/>
            <pc:sldMk cId="3852856462" sldId="1278"/>
            <ac:spMk id="3" creationId="{00000000-0000-0000-0000-000000000000}"/>
          </ac:spMkLst>
        </pc:spChg>
      </pc:sldChg>
      <pc:sldChg chg="modSp add">
        <pc:chgData name="Ramprakash Masina" userId="76e87af2-04f3-4d23-8a8e-bd03d1c42efd" providerId="ADAL" clId="{1B918A1D-A271-4053-951E-A852E1F57F04}" dt="2018-08-16T03:45:32.172" v="26049" actId="20577"/>
        <pc:sldMkLst>
          <pc:docMk/>
          <pc:sldMk cId="1193695541" sldId="1280"/>
        </pc:sldMkLst>
        <pc:spChg chg="mod">
          <ac:chgData name="Ramprakash Masina" userId="76e87af2-04f3-4d23-8a8e-bd03d1c42efd" providerId="ADAL" clId="{1B918A1D-A271-4053-951E-A852E1F57F04}" dt="2018-08-16T03:45:32.172" v="26049" actId="20577"/>
          <ac:spMkLst>
            <pc:docMk/>
            <pc:sldMk cId="1193695541" sldId="1280"/>
            <ac:spMk id="8" creationId="{00000000-0000-0000-0000-000000000000}"/>
          </ac:spMkLst>
        </pc:spChg>
      </pc:sldChg>
      <pc:sldChg chg="modSp add">
        <pc:chgData name="Ramprakash Masina" userId="76e87af2-04f3-4d23-8a8e-bd03d1c42efd" providerId="ADAL" clId="{1B918A1D-A271-4053-951E-A852E1F57F04}" dt="2018-08-16T03:58:17.586" v="26540" actId="20577"/>
        <pc:sldMkLst>
          <pc:docMk/>
          <pc:sldMk cId="1611781375" sldId="1283"/>
        </pc:sldMkLst>
        <pc:spChg chg="mod">
          <ac:chgData name="Ramprakash Masina" userId="76e87af2-04f3-4d23-8a8e-bd03d1c42efd" providerId="ADAL" clId="{1B918A1D-A271-4053-951E-A852E1F57F04}" dt="2018-08-16T03:58:17.586" v="26540" actId="20577"/>
          <ac:spMkLst>
            <pc:docMk/>
            <pc:sldMk cId="1611781375" sldId="1283"/>
            <ac:spMk id="3" creationId="{00000000-0000-0000-0000-000000000000}"/>
          </ac:spMkLst>
        </pc:spChg>
        <pc:graphicFrameChg chg="mod modGraphic">
          <ac:chgData name="Ramprakash Masina" userId="76e87af2-04f3-4d23-8a8e-bd03d1c42efd" providerId="ADAL" clId="{1B918A1D-A271-4053-951E-A852E1F57F04}" dt="2018-08-15T23:05:54.656" v="16778" actId="20577"/>
          <ac:graphicFrameMkLst>
            <pc:docMk/>
            <pc:sldMk cId="1611781375" sldId="1283"/>
            <ac:graphicFrameMk id="9" creationId="{B32E229B-32DB-0440-862F-6F841D6426BC}"/>
          </ac:graphicFrameMkLst>
        </pc:graphicFrameChg>
      </pc:sldChg>
      <pc:sldChg chg="modSp add">
        <pc:chgData name="Ramprakash Masina" userId="76e87af2-04f3-4d23-8a8e-bd03d1c42efd" providerId="ADAL" clId="{1B918A1D-A271-4053-951E-A852E1F57F04}" dt="2018-08-16T03:58:50.001" v="26577" actId="20577"/>
        <pc:sldMkLst>
          <pc:docMk/>
          <pc:sldMk cId="209332404" sldId="1284"/>
        </pc:sldMkLst>
        <pc:spChg chg="mod">
          <ac:chgData name="Ramprakash Masina" userId="76e87af2-04f3-4d23-8a8e-bd03d1c42efd" providerId="ADAL" clId="{1B918A1D-A271-4053-951E-A852E1F57F04}" dt="2018-08-16T03:58:50.001" v="26577" actId="20577"/>
          <ac:spMkLst>
            <pc:docMk/>
            <pc:sldMk cId="209332404" sldId="1284"/>
            <ac:spMk id="3" creationId="{00000000-0000-0000-0000-000000000000}"/>
          </ac:spMkLst>
        </pc:spChg>
        <pc:graphicFrameChg chg="modGraphic">
          <ac:chgData name="Ramprakash Masina" userId="76e87af2-04f3-4d23-8a8e-bd03d1c42efd" providerId="ADAL" clId="{1B918A1D-A271-4053-951E-A852E1F57F04}" dt="2018-08-15T23:03:26.955" v="16747" actId="20577"/>
          <ac:graphicFrameMkLst>
            <pc:docMk/>
            <pc:sldMk cId="209332404" sldId="1284"/>
            <ac:graphicFrameMk id="9" creationId="{B32E229B-32DB-0440-862F-6F841D6426BC}"/>
          </ac:graphicFrameMkLst>
        </pc:graphicFrameChg>
      </pc:sldChg>
    </pc:docChg>
  </pc:docChgLst>
  <pc:docChgLst>
    <pc:chgData name="Ramprakash Masina" userId="76e87af2-04f3-4d23-8a8e-bd03d1c42efd" providerId="ADAL" clId="{13B38AFD-FA65-4AB4-83B9-2D0A4619BBD2}"/>
    <pc:docChg chg="addSld delSld modSld">
      <pc:chgData name="Ramprakash Masina" userId="76e87af2-04f3-4d23-8a8e-bd03d1c42efd" providerId="ADAL" clId="{13B38AFD-FA65-4AB4-83B9-2D0A4619BBD2}" dt="2018-08-28T00:02:27.493" v="82" actId="2696"/>
      <pc:docMkLst>
        <pc:docMk/>
      </pc:docMkLst>
      <pc:sldChg chg="add">
        <pc:chgData name="Ramprakash Masina" userId="76e87af2-04f3-4d23-8a8e-bd03d1c42efd" providerId="ADAL" clId="{13B38AFD-FA65-4AB4-83B9-2D0A4619BBD2}" dt="2018-08-28T00:01:04.361" v="78"/>
        <pc:sldMkLst>
          <pc:docMk/>
          <pc:sldMk cId="3084163157" sldId="290"/>
        </pc:sldMkLst>
      </pc:sldChg>
      <pc:sldChg chg="add">
        <pc:chgData name="Ramprakash Masina" userId="76e87af2-04f3-4d23-8a8e-bd03d1c42efd" providerId="ADAL" clId="{13B38AFD-FA65-4AB4-83B9-2D0A4619BBD2}" dt="2018-08-28T00:01:14.552" v="79"/>
        <pc:sldMkLst>
          <pc:docMk/>
          <pc:sldMk cId="283481076" sldId="291"/>
        </pc:sldMkLst>
      </pc:sldChg>
      <pc:sldChg chg="add">
        <pc:chgData name="Ramprakash Masina" userId="76e87af2-04f3-4d23-8a8e-bd03d1c42efd" providerId="ADAL" clId="{13B38AFD-FA65-4AB4-83B9-2D0A4619BBD2}" dt="2018-08-28T00:00:55.270" v="77"/>
        <pc:sldMkLst>
          <pc:docMk/>
          <pc:sldMk cId="4201733388" sldId="294"/>
        </pc:sldMkLst>
      </pc:sldChg>
      <pc:sldChg chg="modSp">
        <pc:chgData name="Ramprakash Masina" userId="76e87af2-04f3-4d23-8a8e-bd03d1c42efd" providerId="ADAL" clId="{13B38AFD-FA65-4AB4-83B9-2D0A4619BBD2}" dt="2018-08-27T23:48:35.660" v="52" actId="20577"/>
        <pc:sldMkLst>
          <pc:docMk/>
          <pc:sldMk cId="2969512112" sldId="823"/>
        </pc:sldMkLst>
        <pc:spChg chg="mod">
          <ac:chgData name="Ramprakash Masina" userId="76e87af2-04f3-4d23-8a8e-bd03d1c42efd" providerId="ADAL" clId="{13B38AFD-FA65-4AB4-83B9-2D0A4619BBD2}" dt="2018-08-27T23:48:35.660" v="52" actId="20577"/>
          <ac:spMkLst>
            <pc:docMk/>
            <pc:sldMk cId="2969512112" sldId="823"/>
            <ac:spMk id="12" creationId="{EF3763D7-E162-4873-A59B-4FC642837CB4}"/>
          </ac:spMkLst>
        </pc:spChg>
      </pc:sldChg>
      <pc:sldChg chg="modSp">
        <pc:chgData name="Ramprakash Masina" userId="76e87af2-04f3-4d23-8a8e-bd03d1c42efd" providerId="ADAL" clId="{13B38AFD-FA65-4AB4-83B9-2D0A4619BBD2}" dt="2018-08-27T23:50:38.099" v="58" actId="6549"/>
        <pc:sldMkLst>
          <pc:docMk/>
          <pc:sldMk cId="4179348098" sldId="1287"/>
        </pc:sldMkLst>
        <pc:spChg chg="mod">
          <ac:chgData name="Ramprakash Masina" userId="76e87af2-04f3-4d23-8a8e-bd03d1c42efd" providerId="ADAL" clId="{13B38AFD-FA65-4AB4-83B9-2D0A4619BBD2}" dt="2018-08-27T23:50:38.099" v="58" actId="6549"/>
          <ac:spMkLst>
            <pc:docMk/>
            <pc:sldMk cId="4179348098" sldId="1287"/>
            <ac:spMk id="7" creationId="{00000000-0000-0000-0000-000000000000}"/>
          </ac:spMkLst>
        </pc:spChg>
      </pc:sldChg>
    </pc:docChg>
  </pc:docChgLst>
  <pc:docChgLst>
    <pc:chgData name="Ramprakash Masina" userId="76e87af2-04f3-4d23-8a8e-bd03d1c42efd" providerId="ADAL" clId="{73C85D29-E781-4234-B3D1-A55E24E1B631}"/>
    <pc:docChg chg="modSld sldOrd">
      <pc:chgData name="Ramprakash Masina" userId="76e87af2-04f3-4d23-8a8e-bd03d1c42efd" providerId="ADAL" clId="{73C85D29-E781-4234-B3D1-A55E24E1B631}" dt="2018-09-20T15:48:06.634" v="0"/>
      <pc:docMkLst>
        <pc:docMk/>
      </pc:docMkLst>
      <pc:sldChg chg="ord">
        <pc:chgData name="Ramprakash Masina" userId="76e87af2-04f3-4d23-8a8e-bd03d1c42efd" providerId="ADAL" clId="{73C85D29-E781-4234-B3D1-A55E24E1B631}" dt="2018-09-20T15:48:06.634" v="0"/>
        <pc:sldMkLst>
          <pc:docMk/>
          <pc:sldMk cId="3506179937" sldId="1298"/>
        </pc:sldMkLst>
      </pc:sldChg>
    </pc:docChg>
  </pc:docChgLst>
  <pc:docChgLst>
    <pc:chgData name="Ramprakash Masina" userId="76e87af2-04f3-4d23-8a8e-bd03d1c42efd" providerId="ADAL" clId="{E575980F-9434-41D8-AC31-22716976CEF7}"/>
    <pc:docChg chg="undo custSel modSld">
      <pc:chgData name="Ramprakash Masina" userId="76e87af2-04f3-4d23-8a8e-bd03d1c42efd" providerId="ADAL" clId="{E575980F-9434-41D8-AC31-22716976CEF7}" dt="2018-08-28T22:42:44.332" v="2324" actId="12"/>
      <pc:docMkLst>
        <pc:docMk/>
      </pc:docMkLst>
      <pc:sldChg chg="modSp">
        <pc:chgData name="Ramprakash Masina" userId="76e87af2-04f3-4d23-8a8e-bd03d1c42efd" providerId="ADAL" clId="{E575980F-9434-41D8-AC31-22716976CEF7}" dt="2018-08-28T21:52:09.860" v="1120" actId="20577"/>
        <pc:sldMkLst>
          <pc:docMk/>
          <pc:sldMk cId="2116934864" sldId="1291"/>
        </pc:sldMkLst>
        <pc:spChg chg="mod">
          <ac:chgData name="Ramprakash Masina" userId="76e87af2-04f3-4d23-8a8e-bd03d1c42efd" providerId="ADAL" clId="{E575980F-9434-41D8-AC31-22716976CEF7}" dt="2018-08-28T21:52:09.860" v="1120" actId="20577"/>
          <ac:spMkLst>
            <pc:docMk/>
            <pc:sldMk cId="2116934864" sldId="1291"/>
            <ac:spMk id="8" creationId="{85AE48AE-9517-644A-8F8B-97693A36B0B4}"/>
          </ac:spMkLst>
        </pc:spChg>
      </pc:sldChg>
      <pc:sldChg chg="addSp delSp modSp">
        <pc:chgData name="Ramprakash Masina" userId="76e87af2-04f3-4d23-8a8e-bd03d1c42efd" providerId="ADAL" clId="{E575980F-9434-41D8-AC31-22716976CEF7}" dt="2018-08-28T21:42:26.751" v="131" actId="1076"/>
        <pc:sldMkLst>
          <pc:docMk/>
          <pc:sldMk cId="486672740" sldId="1292"/>
        </pc:sldMkLst>
        <pc:spChg chg="add mod">
          <ac:chgData name="Ramprakash Masina" userId="76e87af2-04f3-4d23-8a8e-bd03d1c42efd" providerId="ADAL" clId="{E575980F-9434-41D8-AC31-22716976CEF7}" dt="2018-08-28T21:42:26.751" v="131" actId="1076"/>
          <ac:spMkLst>
            <pc:docMk/>
            <pc:sldMk cId="486672740" sldId="1292"/>
            <ac:spMk id="52" creationId="{F623D750-6DBF-4E21-ADB1-9BA2F16AEA17}"/>
          </ac:spMkLst>
        </pc:spChg>
        <pc:spChg chg="add del mod">
          <ac:chgData name="Ramprakash Masina" userId="76e87af2-04f3-4d23-8a8e-bd03d1c42efd" providerId="ADAL" clId="{E575980F-9434-41D8-AC31-22716976CEF7}" dt="2018-08-28T21:42:21.999" v="130" actId="478"/>
          <ac:spMkLst>
            <pc:docMk/>
            <pc:sldMk cId="486672740" sldId="1292"/>
            <ac:spMk id="60" creationId="{0DDD1B04-60A2-422E-9F72-E543D755400A}"/>
          </ac:spMkLst>
        </pc:spChg>
        <pc:cxnChg chg="mod">
          <ac:chgData name="Ramprakash Masina" userId="76e87af2-04f3-4d23-8a8e-bd03d1c42efd" providerId="ADAL" clId="{E575980F-9434-41D8-AC31-22716976CEF7}" dt="2018-08-28T21:41:24.375" v="125" actId="14100"/>
          <ac:cxnSpMkLst>
            <pc:docMk/>
            <pc:sldMk cId="486672740" sldId="1292"/>
            <ac:cxnSpMk id="14" creationId="{156F6E79-6C5E-47E2-9BAB-6A20A4DC3F29}"/>
          </ac:cxnSpMkLst>
        </pc:cxnChg>
      </pc:sldChg>
      <pc:sldChg chg="addSp delSp modSp">
        <pc:chgData name="Ramprakash Masina" userId="76e87af2-04f3-4d23-8a8e-bd03d1c42efd" providerId="ADAL" clId="{E575980F-9434-41D8-AC31-22716976CEF7}" dt="2018-08-28T22:42:44.332" v="2324" actId="12"/>
        <pc:sldMkLst>
          <pc:docMk/>
          <pc:sldMk cId="1149537547" sldId="1293"/>
        </pc:sldMkLst>
        <pc:spChg chg="mod">
          <ac:chgData name="Ramprakash Masina" userId="76e87af2-04f3-4d23-8a8e-bd03d1c42efd" providerId="ADAL" clId="{E575980F-9434-41D8-AC31-22716976CEF7}" dt="2018-08-28T22:07:30.741" v="1317" actId="20577"/>
          <ac:spMkLst>
            <pc:docMk/>
            <pc:sldMk cId="1149537547" sldId="1293"/>
            <ac:spMk id="3" creationId="{00000000-0000-0000-0000-000000000000}"/>
          </ac:spMkLst>
        </pc:spChg>
        <pc:spChg chg="add mod">
          <ac:chgData name="Ramprakash Masina" userId="76e87af2-04f3-4d23-8a8e-bd03d1c42efd" providerId="ADAL" clId="{E575980F-9434-41D8-AC31-22716976CEF7}" dt="2018-08-28T22:30:53.146" v="1748" actId="1076"/>
          <ac:spMkLst>
            <pc:docMk/>
            <pc:sldMk cId="1149537547" sldId="1293"/>
            <ac:spMk id="4" creationId="{26D29A9A-F51E-41DF-861E-7B5E529F010E}"/>
          </ac:spMkLst>
        </pc:spChg>
        <pc:spChg chg="add mod">
          <ac:chgData name="Ramprakash Masina" userId="76e87af2-04f3-4d23-8a8e-bd03d1c42efd" providerId="ADAL" clId="{E575980F-9434-41D8-AC31-22716976CEF7}" dt="2018-08-28T22:40:31.896" v="2314" actId="20577"/>
          <ac:spMkLst>
            <pc:docMk/>
            <pc:sldMk cId="1149537547" sldId="1293"/>
            <ac:spMk id="6" creationId="{BA0F6CBD-F0E9-4E03-A832-40BC27A7F9F5}"/>
          </ac:spMkLst>
        </pc:spChg>
        <pc:spChg chg="del">
          <ac:chgData name="Ramprakash Masina" userId="76e87af2-04f3-4d23-8a8e-bd03d1c42efd" providerId="ADAL" clId="{E575980F-9434-41D8-AC31-22716976CEF7}" dt="2018-08-28T21:42:36.069" v="132" actId="478"/>
          <ac:spMkLst>
            <pc:docMk/>
            <pc:sldMk cId="1149537547" sldId="1293"/>
            <ac:spMk id="7" creationId="{3597654E-9822-4E2F-8E9D-F90FF06C74ED}"/>
          </ac:spMkLst>
        </pc:spChg>
        <pc:spChg chg="del">
          <ac:chgData name="Ramprakash Masina" userId="76e87af2-04f3-4d23-8a8e-bd03d1c42efd" providerId="ADAL" clId="{E575980F-9434-41D8-AC31-22716976CEF7}" dt="2018-08-28T21:43:00.946" v="133" actId="478"/>
          <ac:spMkLst>
            <pc:docMk/>
            <pc:sldMk cId="1149537547" sldId="1293"/>
            <ac:spMk id="8" creationId="{85AE48AE-9517-644A-8F8B-97693A36B0B4}"/>
          </ac:spMkLst>
        </pc:spChg>
        <pc:spChg chg="add mod">
          <ac:chgData name="Ramprakash Masina" userId="76e87af2-04f3-4d23-8a8e-bd03d1c42efd" providerId="ADAL" clId="{E575980F-9434-41D8-AC31-22716976CEF7}" dt="2018-08-28T22:42:44.332" v="2324" actId="12"/>
          <ac:spMkLst>
            <pc:docMk/>
            <pc:sldMk cId="1149537547" sldId="1293"/>
            <ac:spMk id="9" creationId="{4E341980-98F8-4B32-86B5-2B14E29F71AF}"/>
          </ac:spMkLst>
        </pc:spChg>
        <pc:spChg chg="add del mod">
          <ac:chgData name="Ramprakash Masina" userId="76e87af2-04f3-4d23-8a8e-bd03d1c42efd" providerId="ADAL" clId="{E575980F-9434-41D8-AC31-22716976CEF7}" dt="2018-08-28T22:36:58.557" v="1785" actId="478"/>
          <ac:spMkLst>
            <pc:docMk/>
            <pc:sldMk cId="1149537547" sldId="1293"/>
            <ac:spMk id="10" creationId="{FB9AEFDA-BD98-49B1-8C86-C70D07CEDCDF}"/>
          </ac:spMkLst>
        </pc:spChg>
        <pc:spChg chg="add mod">
          <ac:chgData name="Ramprakash Masina" userId="76e87af2-04f3-4d23-8a8e-bd03d1c42efd" providerId="ADAL" clId="{E575980F-9434-41D8-AC31-22716976CEF7}" dt="2018-08-28T22:42:31.963" v="2323" actId="12"/>
          <ac:spMkLst>
            <pc:docMk/>
            <pc:sldMk cId="1149537547" sldId="1293"/>
            <ac:spMk id="11" creationId="{E86E3569-E240-4F98-8552-1144273EC624}"/>
          </ac:spMkLst>
        </pc:spChg>
        <pc:spChg chg="add mod">
          <ac:chgData name="Ramprakash Masina" userId="76e87af2-04f3-4d23-8a8e-bd03d1c42efd" providerId="ADAL" clId="{E575980F-9434-41D8-AC31-22716976CEF7}" dt="2018-08-28T22:41:08.046" v="2318" actId="255"/>
          <ac:spMkLst>
            <pc:docMk/>
            <pc:sldMk cId="1149537547" sldId="1293"/>
            <ac:spMk id="12" creationId="{ADF7DF78-0751-46B1-8011-FDC9147452B3}"/>
          </ac:spMkLst>
        </pc:spChg>
      </pc:sldChg>
    </pc:docChg>
  </pc:docChgLst>
  <pc:docChgLst>
    <pc:chgData name="Ramprakash Masina" userId="76e87af2-04f3-4d23-8a8e-bd03d1c42efd" providerId="ADAL" clId="{0BB7EE31-1DF3-49C7-A6BF-F03741FFAE2B}"/>
    <pc:docChg chg="undo redo custSel addSld delSld modSld">
      <pc:chgData name="Ramprakash Masina" userId="76e87af2-04f3-4d23-8a8e-bd03d1c42efd" providerId="ADAL" clId="{0BB7EE31-1DF3-49C7-A6BF-F03741FFAE2B}" dt="2018-08-27T05:09:38.250" v="3524" actId="20577"/>
      <pc:docMkLst>
        <pc:docMk/>
      </pc:docMkLst>
      <pc:sldChg chg="modSp">
        <pc:chgData name="Ramprakash Masina" userId="76e87af2-04f3-4d23-8a8e-bd03d1c42efd" providerId="ADAL" clId="{0BB7EE31-1DF3-49C7-A6BF-F03741FFAE2B}" dt="2018-08-27T05:09:38.250" v="3524" actId="20577"/>
        <pc:sldMkLst>
          <pc:docMk/>
          <pc:sldMk cId="2116934864" sldId="1291"/>
        </pc:sldMkLst>
        <pc:spChg chg="mod">
          <ac:chgData name="Ramprakash Masina" userId="76e87af2-04f3-4d23-8a8e-bd03d1c42efd" providerId="ADAL" clId="{0BB7EE31-1DF3-49C7-A6BF-F03741FFAE2B}" dt="2018-08-27T05:09:38.250" v="3524" actId="20577"/>
          <ac:spMkLst>
            <pc:docMk/>
            <pc:sldMk cId="2116934864" sldId="1291"/>
            <ac:spMk id="8" creationId="{85AE48AE-9517-644A-8F8B-97693A36B0B4}"/>
          </ac:spMkLst>
        </pc:spChg>
      </pc:sldChg>
      <pc:sldChg chg="addSp delSp modSp">
        <pc:chgData name="Ramprakash Masina" userId="76e87af2-04f3-4d23-8a8e-bd03d1c42efd" providerId="ADAL" clId="{0BB7EE31-1DF3-49C7-A6BF-F03741FFAE2B}" dt="2018-08-27T03:12:33.599" v="3521" actId="20577"/>
        <pc:sldMkLst>
          <pc:docMk/>
          <pc:sldMk cId="486672740" sldId="1292"/>
        </pc:sldMkLst>
        <pc:spChg chg="add mod">
          <ac:chgData name="Ramprakash Masina" userId="76e87af2-04f3-4d23-8a8e-bd03d1c42efd" providerId="ADAL" clId="{0BB7EE31-1DF3-49C7-A6BF-F03741FFAE2B}" dt="2018-08-24T15:24:42.611" v="198" actId="1076"/>
          <ac:spMkLst>
            <pc:docMk/>
            <pc:sldMk cId="486672740" sldId="1292"/>
            <ac:spMk id="27" creationId="{F2F8A82F-D352-471F-A11B-F0A62D6FAEC0}"/>
          </ac:spMkLst>
        </pc:spChg>
        <pc:spChg chg="mod">
          <ac:chgData name="Ramprakash Masina" userId="76e87af2-04f3-4d23-8a8e-bd03d1c42efd" providerId="ADAL" clId="{0BB7EE31-1DF3-49C7-A6BF-F03741FFAE2B}" dt="2018-08-27T03:10:40.651" v="3423" actId="1076"/>
          <ac:spMkLst>
            <pc:docMk/>
            <pc:sldMk cId="486672740" sldId="1292"/>
            <ac:spMk id="28" creationId="{8B71E571-1C10-4BED-8798-7FF9951CCD7A}"/>
          </ac:spMkLst>
        </pc:spChg>
        <pc:spChg chg="add del mod">
          <ac:chgData name="Ramprakash Masina" userId="76e87af2-04f3-4d23-8a8e-bd03d1c42efd" providerId="ADAL" clId="{0BB7EE31-1DF3-49C7-A6BF-F03741FFAE2B}" dt="2018-08-24T15:18:24.859" v="145" actId="478"/>
          <ac:spMkLst>
            <pc:docMk/>
            <pc:sldMk cId="486672740" sldId="1292"/>
            <ac:spMk id="30" creationId="{D3ED5D74-202B-47FB-B012-889F1BE45562}"/>
          </ac:spMkLst>
        </pc:spChg>
        <pc:spChg chg="mod">
          <ac:chgData name="Ramprakash Masina" userId="76e87af2-04f3-4d23-8a8e-bd03d1c42efd" providerId="ADAL" clId="{0BB7EE31-1DF3-49C7-A6BF-F03741FFAE2B}" dt="2018-08-24T22:07:38.881" v="1724" actId="20577"/>
          <ac:spMkLst>
            <pc:docMk/>
            <pc:sldMk cId="486672740" sldId="1292"/>
            <ac:spMk id="31" creationId="{398B6FEA-8AB6-48CA-BC3C-A3CD5B49F5E2}"/>
          </ac:spMkLst>
        </pc:spChg>
        <pc:spChg chg="mod">
          <ac:chgData name="Ramprakash Masina" userId="76e87af2-04f3-4d23-8a8e-bd03d1c42efd" providerId="ADAL" clId="{0BB7EE31-1DF3-49C7-A6BF-F03741FFAE2B}" dt="2018-08-25T03:54:57.579" v="3277" actId="1076"/>
          <ac:spMkLst>
            <pc:docMk/>
            <pc:sldMk cId="486672740" sldId="1292"/>
            <ac:spMk id="32" creationId="{4D06D93A-8858-42F2-BB40-13F4ECBDB9E6}"/>
          </ac:spMkLst>
        </pc:spChg>
        <pc:spChg chg="mod topLvl">
          <ac:chgData name="Ramprakash Masina" userId="76e87af2-04f3-4d23-8a8e-bd03d1c42efd" providerId="ADAL" clId="{0BB7EE31-1DF3-49C7-A6BF-F03741FFAE2B}" dt="2018-08-24T16:00:45.325" v="438" actId="1076"/>
          <ac:spMkLst>
            <pc:docMk/>
            <pc:sldMk cId="486672740" sldId="1292"/>
            <ac:spMk id="33" creationId="{DC46B194-9350-4889-B660-129FF4FE25C4}"/>
          </ac:spMkLst>
        </pc:spChg>
        <pc:spChg chg="mod">
          <ac:chgData name="Ramprakash Masina" userId="76e87af2-04f3-4d23-8a8e-bd03d1c42efd" providerId="ADAL" clId="{0BB7EE31-1DF3-49C7-A6BF-F03741FFAE2B}" dt="2018-08-25T03:55:11.388" v="3278" actId="1076"/>
          <ac:spMkLst>
            <pc:docMk/>
            <pc:sldMk cId="486672740" sldId="1292"/>
            <ac:spMk id="34" creationId="{BB4B9F7C-1E82-4709-80B7-F2CAC5ABA95A}"/>
          </ac:spMkLst>
        </pc:spChg>
        <pc:spChg chg="add del mod">
          <ac:chgData name="Ramprakash Masina" userId="76e87af2-04f3-4d23-8a8e-bd03d1c42efd" providerId="ADAL" clId="{0BB7EE31-1DF3-49C7-A6BF-F03741FFAE2B}" dt="2018-08-24T15:17:43.916" v="92"/>
          <ac:spMkLst>
            <pc:docMk/>
            <pc:sldMk cId="486672740" sldId="1292"/>
            <ac:spMk id="35" creationId="{F3D0F969-2BE7-44B0-BD40-83F008879AED}"/>
          </ac:spMkLst>
        </pc:spChg>
        <pc:spChg chg="add mod">
          <ac:chgData name="Ramprakash Masina" userId="76e87af2-04f3-4d23-8a8e-bd03d1c42efd" providerId="ADAL" clId="{0BB7EE31-1DF3-49C7-A6BF-F03741FFAE2B}" dt="2018-08-24T15:24:49.280" v="200" actId="1076"/>
          <ac:spMkLst>
            <pc:docMk/>
            <pc:sldMk cId="486672740" sldId="1292"/>
            <ac:spMk id="36" creationId="{F079A73E-0294-48F9-B1ED-EBFD98CF3BEE}"/>
          </ac:spMkLst>
        </pc:spChg>
        <pc:spChg chg="add mod">
          <ac:chgData name="Ramprakash Masina" userId="76e87af2-04f3-4d23-8a8e-bd03d1c42efd" providerId="ADAL" clId="{0BB7EE31-1DF3-49C7-A6BF-F03741FFAE2B}" dt="2018-08-25T03:46:36.993" v="3204" actId="14100"/>
          <ac:spMkLst>
            <pc:docMk/>
            <pc:sldMk cId="486672740" sldId="1292"/>
            <ac:spMk id="44" creationId="{03D4D234-AFFF-414D-91CB-FDE4E2A01783}"/>
          </ac:spMkLst>
        </pc:spChg>
        <pc:spChg chg="mod">
          <ac:chgData name="Ramprakash Masina" userId="76e87af2-04f3-4d23-8a8e-bd03d1c42efd" providerId="ADAL" clId="{0BB7EE31-1DF3-49C7-A6BF-F03741FFAE2B}" dt="2018-08-24T16:19:40.031" v="750" actId="108"/>
          <ac:spMkLst>
            <pc:docMk/>
            <pc:sldMk cId="486672740" sldId="1292"/>
            <ac:spMk id="45" creationId="{B8EBE222-CB2F-47AC-9C1A-6FF240B51D7F}"/>
          </ac:spMkLst>
        </pc:spChg>
        <pc:spChg chg="mod">
          <ac:chgData name="Ramprakash Masina" userId="76e87af2-04f3-4d23-8a8e-bd03d1c42efd" providerId="ADAL" clId="{0BB7EE31-1DF3-49C7-A6BF-F03741FFAE2B}" dt="2018-08-25T03:51:46.010" v="3254" actId="1076"/>
          <ac:spMkLst>
            <pc:docMk/>
            <pc:sldMk cId="486672740" sldId="1292"/>
            <ac:spMk id="47" creationId="{0C1A1A38-7FDB-4825-BA54-A578CA894935}"/>
          </ac:spMkLst>
        </pc:spChg>
        <pc:spChg chg="add mod">
          <ac:chgData name="Ramprakash Masina" userId="76e87af2-04f3-4d23-8a8e-bd03d1c42efd" providerId="ADAL" clId="{0BB7EE31-1DF3-49C7-A6BF-F03741FFAE2B}" dt="2018-08-27T03:12:33.599" v="3521" actId="20577"/>
          <ac:spMkLst>
            <pc:docMk/>
            <pc:sldMk cId="486672740" sldId="1292"/>
            <ac:spMk id="48" creationId="{C60A947D-AFA5-4B32-B60D-B0A6DB19E07C}"/>
          </ac:spMkLst>
        </pc:spChg>
        <pc:spChg chg="mod topLvl">
          <ac:chgData name="Ramprakash Masina" userId="76e87af2-04f3-4d23-8a8e-bd03d1c42efd" providerId="ADAL" clId="{0BB7EE31-1DF3-49C7-A6BF-F03741FFAE2B}" dt="2018-08-24T15:52:52.921" v="406" actId="165"/>
          <ac:spMkLst>
            <pc:docMk/>
            <pc:sldMk cId="486672740" sldId="1292"/>
            <ac:spMk id="50" creationId="{D83B4637-0E94-486A-8961-B6268889AC0C}"/>
          </ac:spMkLst>
        </pc:spChg>
        <pc:spChg chg="mod topLvl">
          <ac:chgData name="Ramprakash Masina" userId="76e87af2-04f3-4d23-8a8e-bd03d1c42efd" providerId="ADAL" clId="{0BB7EE31-1DF3-49C7-A6BF-F03741FFAE2B}" dt="2018-08-24T20:29:04.269" v="948" actId="20577"/>
          <ac:spMkLst>
            <pc:docMk/>
            <pc:sldMk cId="486672740" sldId="1292"/>
            <ac:spMk id="51" creationId="{EF4614AA-DDDF-4707-8252-4AEEFC836C0F}"/>
          </ac:spMkLst>
        </pc:spChg>
        <pc:spChg chg="mod topLvl">
          <ac:chgData name="Ramprakash Masina" userId="76e87af2-04f3-4d23-8a8e-bd03d1c42efd" providerId="ADAL" clId="{0BB7EE31-1DF3-49C7-A6BF-F03741FFAE2B}" dt="2018-08-24T15:52:52.921" v="406" actId="165"/>
          <ac:spMkLst>
            <pc:docMk/>
            <pc:sldMk cId="486672740" sldId="1292"/>
            <ac:spMk id="53" creationId="{5079E18C-6D88-4380-8AA1-D163E7C1E027}"/>
          </ac:spMkLst>
        </pc:spChg>
        <pc:spChg chg="mod">
          <ac:chgData name="Ramprakash Masina" userId="76e87af2-04f3-4d23-8a8e-bd03d1c42efd" providerId="ADAL" clId="{0BB7EE31-1DF3-49C7-A6BF-F03741FFAE2B}" dt="2018-08-27T03:09:40.204" v="3418" actId="1076"/>
          <ac:spMkLst>
            <pc:docMk/>
            <pc:sldMk cId="486672740" sldId="1292"/>
            <ac:spMk id="54" creationId="{0971112B-99AD-46D0-ADED-D12639D02ABA}"/>
          </ac:spMkLst>
        </pc:spChg>
        <pc:spChg chg="mod topLvl">
          <ac:chgData name="Ramprakash Masina" userId="76e87af2-04f3-4d23-8a8e-bd03d1c42efd" providerId="ADAL" clId="{0BB7EE31-1DF3-49C7-A6BF-F03741FFAE2B}" dt="2018-08-25T03:48:26.368" v="3239" actId="20577"/>
          <ac:spMkLst>
            <pc:docMk/>
            <pc:sldMk cId="486672740" sldId="1292"/>
            <ac:spMk id="55" creationId="{A56443B2-9F35-455D-9F95-DAE8E3383DD0}"/>
          </ac:spMkLst>
        </pc:spChg>
        <pc:spChg chg="mod topLvl">
          <ac:chgData name="Ramprakash Masina" userId="76e87af2-04f3-4d23-8a8e-bd03d1c42efd" providerId="ADAL" clId="{0BB7EE31-1DF3-49C7-A6BF-F03741FFAE2B}" dt="2018-08-27T03:10:39.699" v="3422" actId="1076"/>
          <ac:spMkLst>
            <pc:docMk/>
            <pc:sldMk cId="486672740" sldId="1292"/>
            <ac:spMk id="56" creationId="{E5610FBC-17E4-44BD-80A1-523D8AAC29B6}"/>
          </ac:spMkLst>
        </pc:spChg>
        <pc:spChg chg="add mod">
          <ac:chgData name="Ramprakash Masina" userId="76e87af2-04f3-4d23-8a8e-bd03d1c42efd" providerId="ADAL" clId="{0BB7EE31-1DF3-49C7-A6BF-F03741FFAE2B}" dt="2018-08-27T03:08:44.139" v="3413" actId="1076"/>
          <ac:spMkLst>
            <pc:docMk/>
            <pc:sldMk cId="486672740" sldId="1292"/>
            <ac:spMk id="57" creationId="{F61FACC5-B652-430B-8EFB-9A5852BAAA22}"/>
          </ac:spMkLst>
        </pc:spChg>
        <pc:spChg chg="add mod">
          <ac:chgData name="Ramprakash Masina" userId="76e87af2-04f3-4d23-8a8e-bd03d1c42efd" providerId="ADAL" clId="{0BB7EE31-1DF3-49C7-A6BF-F03741FFAE2B}" dt="2018-08-27T03:09:03.772" v="3415" actId="1076"/>
          <ac:spMkLst>
            <pc:docMk/>
            <pc:sldMk cId="486672740" sldId="1292"/>
            <ac:spMk id="58" creationId="{6BEC6E8D-8779-41D7-B9AF-3B07E60C23CF}"/>
          </ac:spMkLst>
        </pc:spChg>
        <pc:spChg chg="add mod">
          <ac:chgData name="Ramprakash Masina" userId="76e87af2-04f3-4d23-8a8e-bd03d1c42efd" providerId="ADAL" clId="{0BB7EE31-1DF3-49C7-A6BF-F03741FFAE2B}" dt="2018-08-25T03:56:07.944" v="3282" actId="1076"/>
          <ac:spMkLst>
            <pc:docMk/>
            <pc:sldMk cId="486672740" sldId="1292"/>
            <ac:spMk id="61" creationId="{7F0956D6-751E-4E45-B93A-5F256BF5F9A8}"/>
          </ac:spMkLst>
        </pc:spChg>
        <pc:spChg chg="add del mod">
          <ac:chgData name="Ramprakash Masina" userId="76e87af2-04f3-4d23-8a8e-bd03d1c42efd" providerId="ADAL" clId="{0BB7EE31-1DF3-49C7-A6BF-F03741FFAE2B}" dt="2018-08-25T03:57:15.751" v="3289" actId="478"/>
          <ac:spMkLst>
            <pc:docMk/>
            <pc:sldMk cId="486672740" sldId="1292"/>
            <ac:spMk id="70" creationId="{4803F6A6-1BAC-4977-AACB-5013B3D16CA7}"/>
          </ac:spMkLst>
        </pc:spChg>
        <pc:spChg chg="add mod topLvl">
          <ac:chgData name="Ramprakash Masina" userId="76e87af2-04f3-4d23-8a8e-bd03d1c42efd" providerId="ADAL" clId="{0BB7EE31-1DF3-49C7-A6BF-F03741FFAE2B}" dt="2018-08-24T15:52:52.921" v="406" actId="165"/>
          <ac:spMkLst>
            <pc:docMk/>
            <pc:sldMk cId="486672740" sldId="1292"/>
            <ac:spMk id="118" creationId="{0F3D5798-6DF2-4C41-ACE5-06810226B00D}"/>
          </ac:spMkLst>
        </pc:spChg>
        <pc:spChg chg="add del mod topLvl">
          <ac:chgData name="Ramprakash Masina" userId="76e87af2-04f3-4d23-8a8e-bd03d1c42efd" providerId="ADAL" clId="{0BB7EE31-1DF3-49C7-A6BF-F03741FFAE2B}" dt="2018-08-25T03:57:19.649" v="3290" actId="478"/>
          <ac:spMkLst>
            <pc:docMk/>
            <pc:sldMk cId="486672740" sldId="1292"/>
            <ac:spMk id="132" creationId="{AE691447-6420-43C7-A1CF-91738667E605}"/>
          </ac:spMkLst>
        </pc:spChg>
        <pc:spChg chg="add mod topLvl">
          <ac:chgData name="Ramprakash Masina" userId="76e87af2-04f3-4d23-8a8e-bd03d1c42efd" providerId="ADAL" clId="{0BB7EE31-1DF3-49C7-A6BF-F03741FFAE2B}" dt="2018-08-27T03:07:56.686" v="3407" actId="1076"/>
          <ac:spMkLst>
            <pc:docMk/>
            <pc:sldMk cId="486672740" sldId="1292"/>
            <ac:spMk id="139" creationId="{CD583CB6-0419-4B75-82EC-45C2EEBF180E}"/>
          </ac:spMkLst>
        </pc:spChg>
        <pc:spChg chg="add mod">
          <ac:chgData name="Ramprakash Masina" userId="76e87af2-04f3-4d23-8a8e-bd03d1c42efd" providerId="ADAL" clId="{0BB7EE31-1DF3-49C7-A6BF-F03741FFAE2B}" dt="2018-08-27T03:11:25.320" v="3427" actId="1076"/>
          <ac:spMkLst>
            <pc:docMk/>
            <pc:sldMk cId="486672740" sldId="1292"/>
            <ac:spMk id="173" creationId="{2F12F3FC-9DEC-4DD5-9D54-EE6780BD8F64}"/>
          </ac:spMkLst>
        </pc:spChg>
        <pc:spChg chg="add mod">
          <ac:chgData name="Ramprakash Masina" userId="76e87af2-04f3-4d23-8a8e-bd03d1c42efd" providerId="ADAL" clId="{0BB7EE31-1DF3-49C7-A6BF-F03741FFAE2B}" dt="2018-08-25T03:57:33.250" v="3291" actId="1076"/>
          <ac:spMkLst>
            <pc:docMk/>
            <pc:sldMk cId="486672740" sldId="1292"/>
            <ac:spMk id="174" creationId="{E46AADB3-4260-4C5C-A911-A8A6529458D3}"/>
          </ac:spMkLst>
        </pc:spChg>
        <pc:spChg chg="add mod">
          <ac:chgData name="Ramprakash Masina" userId="76e87af2-04f3-4d23-8a8e-bd03d1c42efd" providerId="ADAL" clId="{0BB7EE31-1DF3-49C7-A6BF-F03741FFAE2B}" dt="2018-08-27T03:11:16.471" v="3425" actId="1076"/>
          <ac:spMkLst>
            <pc:docMk/>
            <pc:sldMk cId="486672740" sldId="1292"/>
            <ac:spMk id="175" creationId="{74CE4CB1-6F9E-46F4-A211-44B70BD4AFBD}"/>
          </ac:spMkLst>
        </pc:spChg>
        <pc:grpChg chg="add del mod">
          <ac:chgData name="Ramprakash Masina" userId="76e87af2-04f3-4d23-8a8e-bd03d1c42efd" providerId="ADAL" clId="{0BB7EE31-1DF3-49C7-A6BF-F03741FFAE2B}" dt="2018-08-24T15:48:43.556" v="385" actId="165"/>
          <ac:grpSpMkLst>
            <pc:docMk/>
            <pc:sldMk cId="486672740" sldId="1292"/>
            <ac:grpSpMk id="122" creationId="{D099BFF8-C2F3-4B63-B5B7-42782B763E48}"/>
          </ac:grpSpMkLst>
        </pc:grpChg>
        <pc:grpChg chg="add del mod">
          <ac:chgData name="Ramprakash Masina" userId="76e87af2-04f3-4d23-8a8e-bd03d1c42efd" providerId="ADAL" clId="{0BB7EE31-1DF3-49C7-A6BF-F03741FFAE2B}" dt="2018-08-24T15:52:52.921" v="406" actId="165"/>
          <ac:grpSpMkLst>
            <pc:docMk/>
            <pc:sldMk cId="486672740" sldId="1292"/>
            <ac:grpSpMk id="144" creationId="{0D256BE8-82E8-474F-8991-F918FB347776}"/>
          </ac:grpSpMkLst>
        </pc:grpChg>
        <pc:cxnChg chg="del mod">
          <ac:chgData name="Ramprakash Masina" userId="76e87af2-04f3-4d23-8a8e-bd03d1c42efd" providerId="ADAL" clId="{0BB7EE31-1DF3-49C7-A6BF-F03741FFAE2B}" dt="2018-08-24T15:30:37.597" v="233" actId="478"/>
          <ac:cxnSpMkLst>
            <pc:docMk/>
            <pc:sldMk cId="486672740" sldId="1292"/>
            <ac:cxnSpMk id="5" creationId="{7B00B681-A3A5-4D23-A8E9-819208B9FC99}"/>
          </ac:cxnSpMkLst>
        </pc:cxnChg>
        <pc:cxnChg chg="add mod">
          <ac:chgData name="Ramprakash Masina" userId="76e87af2-04f3-4d23-8a8e-bd03d1c42efd" providerId="ADAL" clId="{0BB7EE31-1DF3-49C7-A6BF-F03741FFAE2B}" dt="2018-08-27T03:09:40.204" v="3418" actId="1076"/>
          <ac:cxnSpMkLst>
            <pc:docMk/>
            <pc:sldMk cId="486672740" sldId="1292"/>
            <ac:cxnSpMk id="12" creationId="{F7D9C6EE-3CDB-4934-A85C-A6D84981777F}"/>
          </ac:cxnSpMkLst>
        </pc:cxnChg>
        <pc:cxnChg chg="add mod">
          <ac:chgData name="Ramprakash Masina" userId="76e87af2-04f3-4d23-8a8e-bd03d1c42efd" providerId="ADAL" clId="{0BB7EE31-1DF3-49C7-A6BF-F03741FFAE2B}" dt="2018-08-27T03:07:56.686" v="3407" actId="1076"/>
          <ac:cxnSpMkLst>
            <pc:docMk/>
            <pc:sldMk cId="486672740" sldId="1292"/>
            <ac:cxnSpMk id="14" creationId="{156F6E79-6C5E-47E2-9BAB-6A20A4DC3F29}"/>
          </ac:cxnSpMkLst>
        </pc:cxnChg>
        <pc:cxnChg chg="add mod">
          <ac:chgData name="Ramprakash Masina" userId="76e87af2-04f3-4d23-8a8e-bd03d1c42efd" providerId="ADAL" clId="{0BB7EE31-1DF3-49C7-A6BF-F03741FFAE2B}" dt="2018-08-25T03:54:57.579" v="3277" actId="1076"/>
          <ac:cxnSpMkLst>
            <pc:docMk/>
            <pc:sldMk cId="486672740" sldId="1292"/>
            <ac:cxnSpMk id="18" creationId="{DD25739B-3F25-4862-8D71-DBAC07CE4209}"/>
          </ac:cxnSpMkLst>
        </pc:cxnChg>
        <pc:cxnChg chg="add mod">
          <ac:chgData name="Ramprakash Masina" userId="76e87af2-04f3-4d23-8a8e-bd03d1c42efd" providerId="ADAL" clId="{0BB7EE31-1DF3-49C7-A6BF-F03741FFAE2B}" dt="2018-08-24T15:24:49.280" v="200" actId="1076"/>
          <ac:cxnSpMkLst>
            <pc:docMk/>
            <pc:sldMk cId="486672740" sldId="1292"/>
            <ac:cxnSpMk id="22" creationId="{6F61800A-158F-49F9-B898-7E3D6E51B50A}"/>
          </ac:cxnSpMkLst>
        </pc:cxnChg>
        <pc:cxnChg chg="add mod">
          <ac:chgData name="Ramprakash Masina" userId="76e87af2-04f3-4d23-8a8e-bd03d1c42efd" providerId="ADAL" clId="{0BB7EE31-1DF3-49C7-A6BF-F03741FFAE2B}" dt="2018-08-25T03:56:31.184" v="3284" actId="14100"/>
          <ac:cxnSpMkLst>
            <pc:docMk/>
            <pc:sldMk cId="486672740" sldId="1292"/>
            <ac:cxnSpMk id="30" creationId="{E0CDD60B-8F9D-4D0D-8489-DD48442F8764}"/>
          </ac:cxnSpMkLst>
        </pc:cxnChg>
        <pc:cxnChg chg="del mod">
          <ac:chgData name="Ramprakash Masina" userId="76e87af2-04f3-4d23-8a8e-bd03d1c42efd" providerId="ADAL" clId="{0BB7EE31-1DF3-49C7-A6BF-F03741FFAE2B}" dt="2018-08-24T15:19:34.979" v="156" actId="478"/>
          <ac:cxnSpMkLst>
            <pc:docMk/>
            <pc:sldMk cId="486672740" sldId="1292"/>
            <ac:cxnSpMk id="37" creationId="{34676D71-BA0F-443A-815F-60383687B5C0}"/>
          </ac:cxnSpMkLst>
        </pc:cxnChg>
        <pc:cxnChg chg="add del mod">
          <ac:chgData name="Ramprakash Masina" userId="76e87af2-04f3-4d23-8a8e-bd03d1c42efd" providerId="ADAL" clId="{0BB7EE31-1DF3-49C7-A6BF-F03741FFAE2B}" dt="2018-08-24T15:23:36.406" v="190" actId="478"/>
          <ac:cxnSpMkLst>
            <pc:docMk/>
            <pc:sldMk cId="486672740" sldId="1292"/>
            <ac:cxnSpMk id="38" creationId="{F9968014-C76C-4B21-B6C1-CD28AACC48C6}"/>
          </ac:cxnSpMkLst>
        </pc:cxnChg>
        <pc:cxnChg chg="del mod">
          <ac:chgData name="Ramprakash Masina" userId="76e87af2-04f3-4d23-8a8e-bd03d1c42efd" providerId="ADAL" clId="{0BB7EE31-1DF3-49C7-A6BF-F03741FFAE2B}" dt="2018-08-24T15:19:37.973" v="157" actId="478"/>
          <ac:cxnSpMkLst>
            <pc:docMk/>
            <pc:sldMk cId="486672740" sldId="1292"/>
            <ac:cxnSpMk id="39" creationId="{07330C2E-99D2-49B8-9FF8-C6F2FBF27B0A}"/>
          </ac:cxnSpMkLst>
        </pc:cxnChg>
        <pc:cxnChg chg="add mod">
          <ac:chgData name="Ramprakash Masina" userId="76e87af2-04f3-4d23-8a8e-bd03d1c42efd" providerId="ADAL" clId="{0BB7EE31-1DF3-49C7-A6BF-F03741FFAE2B}" dt="2018-08-25T03:59:29.823" v="3298" actId="11529"/>
          <ac:cxnSpMkLst>
            <pc:docMk/>
            <pc:sldMk cId="486672740" sldId="1292"/>
            <ac:cxnSpMk id="40" creationId="{D62C1C62-2E84-4D73-8401-1812DD896680}"/>
          </ac:cxnSpMkLst>
        </pc:cxnChg>
        <pc:cxnChg chg="del mod">
          <ac:chgData name="Ramprakash Masina" userId="76e87af2-04f3-4d23-8a8e-bd03d1c42efd" providerId="ADAL" clId="{0BB7EE31-1DF3-49C7-A6BF-F03741FFAE2B}" dt="2018-08-24T15:21:19.383" v="173" actId="478"/>
          <ac:cxnSpMkLst>
            <pc:docMk/>
            <pc:sldMk cId="486672740" sldId="1292"/>
            <ac:cxnSpMk id="41" creationId="{43890B7A-11E4-4A98-B55E-884BD3298B8E}"/>
          </ac:cxnSpMkLst>
        </pc:cxnChg>
        <pc:cxnChg chg="add mod">
          <ac:chgData name="Ramprakash Masina" userId="76e87af2-04f3-4d23-8a8e-bd03d1c42efd" providerId="ADAL" clId="{0BB7EE31-1DF3-49C7-A6BF-F03741FFAE2B}" dt="2018-08-25T04:00:02.655" v="3299" actId="11529"/>
          <ac:cxnSpMkLst>
            <pc:docMk/>
            <pc:sldMk cId="486672740" sldId="1292"/>
            <ac:cxnSpMk id="42" creationId="{52751F82-B481-4C4A-918C-BEE9DCE97382}"/>
          </ac:cxnSpMkLst>
        </pc:cxnChg>
        <pc:cxnChg chg="del mod">
          <ac:chgData name="Ramprakash Masina" userId="76e87af2-04f3-4d23-8a8e-bd03d1c42efd" providerId="ADAL" clId="{0BB7EE31-1DF3-49C7-A6BF-F03741FFAE2B}" dt="2018-08-24T15:46:51.639" v="355" actId="478"/>
          <ac:cxnSpMkLst>
            <pc:docMk/>
            <pc:sldMk cId="486672740" sldId="1292"/>
            <ac:cxnSpMk id="44" creationId="{010B7C6C-D937-4FEC-BEA3-DF49ABA8339F}"/>
          </ac:cxnSpMkLst>
        </pc:cxnChg>
        <pc:cxnChg chg="add del mod">
          <ac:chgData name="Ramprakash Masina" userId="76e87af2-04f3-4d23-8a8e-bd03d1c42efd" providerId="ADAL" clId="{0BB7EE31-1DF3-49C7-A6BF-F03741FFAE2B}" dt="2018-08-24T15:24:13.686" v="194" actId="478"/>
          <ac:cxnSpMkLst>
            <pc:docMk/>
            <pc:sldMk cId="486672740" sldId="1292"/>
            <ac:cxnSpMk id="46" creationId="{D3824012-D98C-4B32-ACE2-DF7B4AE9D1CD}"/>
          </ac:cxnSpMkLst>
        </pc:cxnChg>
        <pc:cxnChg chg="del mod">
          <ac:chgData name="Ramprakash Masina" userId="76e87af2-04f3-4d23-8a8e-bd03d1c42efd" providerId="ADAL" clId="{0BB7EE31-1DF3-49C7-A6BF-F03741FFAE2B}" dt="2018-08-24T15:30:04.776" v="229" actId="478"/>
          <ac:cxnSpMkLst>
            <pc:docMk/>
            <pc:sldMk cId="486672740" sldId="1292"/>
            <ac:cxnSpMk id="49" creationId="{CDC67D06-0BC1-4589-9641-F60C7D502AC4}"/>
          </ac:cxnSpMkLst>
        </pc:cxnChg>
        <pc:cxnChg chg="add del mod">
          <ac:chgData name="Ramprakash Masina" userId="76e87af2-04f3-4d23-8a8e-bd03d1c42efd" providerId="ADAL" clId="{0BB7EE31-1DF3-49C7-A6BF-F03741FFAE2B}" dt="2018-08-24T15:22:45.782" v="185" actId="478"/>
          <ac:cxnSpMkLst>
            <pc:docMk/>
            <pc:sldMk cId="486672740" sldId="1292"/>
            <ac:cxnSpMk id="52" creationId="{C5F7712F-1787-42BA-B84C-F371D6317E27}"/>
          </ac:cxnSpMkLst>
        </pc:cxnChg>
        <pc:cxnChg chg="del mod">
          <ac:chgData name="Ramprakash Masina" userId="76e87af2-04f3-4d23-8a8e-bd03d1c42efd" providerId="ADAL" clId="{0BB7EE31-1DF3-49C7-A6BF-F03741FFAE2B}" dt="2018-08-24T15:59:31.932" v="436" actId="478"/>
          <ac:cxnSpMkLst>
            <pc:docMk/>
            <pc:sldMk cId="486672740" sldId="1292"/>
            <ac:cxnSpMk id="57" creationId="{8D0558A4-F454-40EE-BE1A-2A88CBE7EC84}"/>
          </ac:cxnSpMkLst>
        </pc:cxnChg>
        <pc:cxnChg chg="add mod">
          <ac:chgData name="Ramprakash Masina" userId="76e87af2-04f3-4d23-8a8e-bd03d1c42efd" providerId="ADAL" clId="{0BB7EE31-1DF3-49C7-A6BF-F03741FFAE2B}" dt="2018-08-24T15:24:49.280" v="200" actId="1076"/>
          <ac:cxnSpMkLst>
            <pc:docMk/>
            <pc:sldMk cId="486672740" sldId="1292"/>
            <ac:cxnSpMk id="59" creationId="{02B4362D-09FB-4D70-8BA6-A5F49F499C8C}"/>
          </ac:cxnSpMkLst>
        </pc:cxnChg>
        <pc:cxnChg chg="del mod">
          <ac:chgData name="Ramprakash Masina" userId="76e87af2-04f3-4d23-8a8e-bd03d1c42efd" providerId="ADAL" clId="{0BB7EE31-1DF3-49C7-A6BF-F03741FFAE2B}" dt="2018-08-24T15:40:27.044" v="289" actId="478"/>
          <ac:cxnSpMkLst>
            <pc:docMk/>
            <pc:sldMk cId="486672740" sldId="1292"/>
            <ac:cxnSpMk id="60" creationId="{0CB37584-46A4-4F07-8267-085B29098F91}"/>
          </ac:cxnSpMkLst>
        </pc:cxnChg>
        <pc:cxnChg chg="add del mod">
          <ac:chgData name="Ramprakash Masina" userId="76e87af2-04f3-4d23-8a8e-bd03d1c42efd" providerId="ADAL" clId="{0BB7EE31-1DF3-49C7-A6BF-F03741FFAE2B}" dt="2018-08-24T15:25:40.148" v="204" actId="478"/>
          <ac:cxnSpMkLst>
            <pc:docMk/>
            <pc:sldMk cId="486672740" sldId="1292"/>
            <ac:cxnSpMk id="66" creationId="{736DEE60-83F4-421E-BD75-7544CDD1DED4}"/>
          </ac:cxnSpMkLst>
        </pc:cxnChg>
        <pc:cxnChg chg="add mod">
          <ac:chgData name="Ramprakash Masina" userId="76e87af2-04f3-4d23-8a8e-bd03d1c42efd" providerId="ADAL" clId="{0BB7EE31-1DF3-49C7-A6BF-F03741FFAE2B}" dt="2018-08-24T15:26:01.532" v="206" actId="1076"/>
          <ac:cxnSpMkLst>
            <pc:docMk/>
            <pc:sldMk cId="486672740" sldId="1292"/>
            <ac:cxnSpMk id="68" creationId="{CE84E58E-FC77-46C4-A580-E9C775303F70}"/>
          </ac:cxnSpMkLst>
        </pc:cxnChg>
        <pc:cxnChg chg="add mod">
          <ac:chgData name="Ramprakash Masina" userId="76e87af2-04f3-4d23-8a8e-bd03d1c42efd" providerId="ADAL" clId="{0BB7EE31-1DF3-49C7-A6BF-F03741FFAE2B}" dt="2018-08-25T03:54:57.579" v="3277" actId="1076"/>
          <ac:cxnSpMkLst>
            <pc:docMk/>
            <pc:sldMk cId="486672740" sldId="1292"/>
            <ac:cxnSpMk id="72" creationId="{A7F3B52C-266C-4673-9A6A-9320F5FA3126}"/>
          </ac:cxnSpMkLst>
        </pc:cxnChg>
        <pc:cxnChg chg="add del mod">
          <ac:chgData name="Ramprakash Masina" userId="76e87af2-04f3-4d23-8a8e-bd03d1c42efd" providerId="ADAL" clId="{0BB7EE31-1DF3-49C7-A6BF-F03741FFAE2B}" dt="2018-08-24T15:28:48.723" v="220" actId="478"/>
          <ac:cxnSpMkLst>
            <pc:docMk/>
            <pc:sldMk cId="486672740" sldId="1292"/>
            <ac:cxnSpMk id="74" creationId="{9952EFDF-AB8D-44C5-BC48-A5CCEC8CB93A}"/>
          </ac:cxnSpMkLst>
        </pc:cxnChg>
        <pc:cxnChg chg="add del mod">
          <ac:chgData name="Ramprakash Masina" userId="76e87af2-04f3-4d23-8a8e-bd03d1c42efd" providerId="ADAL" clId="{0BB7EE31-1DF3-49C7-A6BF-F03741FFAE2B}" dt="2018-08-24T15:35:15.087" v="258" actId="478"/>
          <ac:cxnSpMkLst>
            <pc:docMk/>
            <pc:sldMk cId="486672740" sldId="1292"/>
            <ac:cxnSpMk id="76" creationId="{C57E7B76-55CF-46E2-B7F4-974D5992921D}"/>
          </ac:cxnSpMkLst>
        </pc:cxnChg>
        <pc:cxnChg chg="add del mod">
          <ac:chgData name="Ramprakash Masina" userId="76e87af2-04f3-4d23-8a8e-bd03d1c42efd" providerId="ADAL" clId="{0BB7EE31-1DF3-49C7-A6BF-F03741FFAE2B}" dt="2018-08-25T03:51:59.982" v="3257" actId="478"/>
          <ac:cxnSpMkLst>
            <pc:docMk/>
            <pc:sldMk cId="486672740" sldId="1292"/>
            <ac:cxnSpMk id="78" creationId="{023B4364-9590-4FCE-862A-E7A02B5630D0}"/>
          </ac:cxnSpMkLst>
        </pc:cxnChg>
        <pc:cxnChg chg="add del mod">
          <ac:chgData name="Ramprakash Masina" userId="76e87af2-04f3-4d23-8a8e-bd03d1c42efd" providerId="ADAL" clId="{0BB7EE31-1DF3-49C7-A6BF-F03741FFAE2B}" dt="2018-08-25T00:41:45.997" v="3063" actId="478"/>
          <ac:cxnSpMkLst>
            <pc:docMk/>
            <pc:sldMk cId="486672740" sldId="1292"/>
            <ac:cxnSpMk id="80" creationId="{41AD7253-9BFE-4DA4-A092-C3504309035E}"/>
          </ac:cxnSpMkLst>
        </pc:cxnChg>
        <pc:cxnChg chg="add mod">
          <ac:chgData name="Ramprakash Masina" userId="76e87af2-04f3-4d23-8a8e-bd03d1c42efd" providerId="ADAL" clId="{0BB7EE31-1DF3-49C7-A6BF-F03741FFAE2B}" dt="2018-08-25T03:46:47.339" v="3205" actId="14100"/>
          <ac:cxnSpMkLst>
            <pc:docMk/>
            <pc:sldMk cId="486672740" sldId="1292"/>
            <ac:cxnSpMk id="88" creationId="{DB54FDF1-B8D7-4EC6-839D-6D17733A2449}"/>
          </ac:cxnSpMkLst>
        </pc:cxnChg>
        <pc:cxnChg chg="add del mod">
          <ac:chgData name="Ramprakash Masina" userId="76e87af2-04f3-4d23-8a8e-bd03d1c42efd" providerId="ADAL" clId="{0BB7EE31-1DF3-49C7-A6BF-F03741FFAE2B}" dt="2018-08-24T15:37:14.592" v="271" actId="478"/>
          <ac:cxnSpMkLst>
            <pc:docMk/>
            <pc:sldMk cId="486672740" sldId="1292"/>
            <ac:cxnSpMk id="102" creationId="{54F2515E-7545-4A0A-8B3F-028E398D74D5}"/>
          </ac:cxnSpMkLst>
        </pc:cxnChg>
        <pc:cxnChg chg="add mod">
          <ac:chgData name="Ramprakash Masina" userId="76e87af2-04f3-4d23-8a8e-bd03d1c42efd" providerId="ADAL" clId="{0BB7EE31-1DF3-49C7-A6BF-F03741FFAE2B}" dt="2018-08-25T03:51:55.003" v="3256" actId="14100"/>
          <ac:cxnSpMkLst>
            <pc:docMk/>
            <pc:sldMk cId="486672740" sldId="1292"/>
            <ac:cxnSpMk id="110" creationId="{E5E5A9BE-7679-4F71-9294-16117F85F559}"/>
          </ac:cxnSpMkLst>
        </pc:cxnChg>
        <pc:cxnChg chg="add del mod">
          <ac:chgData name="Ramprakash Masina" userId="76e87af2-04f3-4d23-8a8e-bd03d1c42efd" providerId="ADAL" clId="{0BB7EE31-1DF3-49C7-A6BF-F03741FFAE2B}" dt="2018-08-24T16:00:58.459" v="440" actId="478"/>
          <ac:cxnSpMkLst>
            <pc:docMk/>
            <pc:sldMk cId="486672740" sldId="1292"/>
            <ac:cxnSpMk id="113" creationId="{006FAB14-1560-40C2-A9E4-66B9B4FBF7A2}"/>
          </ac:cxnSpMkLst>
        </pc:cxnChg>
        <pc:cxnChg chg="add mod">
          <ac:chgData name="Ramprakash Masina" userId="76e87af2-04f3-4d23-8a8e-bd03d1c42efd" providerId="ADAL" clId="{0BB7EE31-1DF3-49C7-A6BF-F03741FFAE2B}" dt="2018-08-24T15:52:31.048" v="405" actId="1076"/>
          <ac:cxnSpMkLst>
            <pc:docMk/>
            <pc:sldMk cId="486672740" sldId="1292"/>
            <ac:cxnSpMk id="116" creationId="{9FF518F4-6170-40F0-80A1-81C788531C95}"/>
          </ac:cxnSpMkLst>
        </pc:cxnChg>
        <pc:cxnChg chg="add mod">
          <ac:chgData name="Ramprakash Masina" userId="76e87af2-04f3-4d23-8a8e-bd03d1c42efd" providerId="ADAL" clId="{0BB7EE31-1DF3-49C7-A6BF-F03741FFAE2B}" dt="2018-08-25T03:59:26.787" v="3297" actId="14100"/>
          <ac:cxnSpMkLst>
            <pc:docMk/>
            <pc:sldMk cId="486672740" sldId="1292"/>
            <ac:cxnSpMk id="120" creationId="{5C2E22BB-1DE2-4257-BC8C-78A1BC6200E9}"/>
          </ac:cxnSpMkLst>
        </pc:cxnChg>
        <pc:cxnChg chg="add mod topLvl">
          <ac:chgData name="Ramprakash Masina" userId="76e87af2-04f3-4d23-8a8e-bd03d1c42efd" providerId="ADAL" clId="{0BB7EE31-1DF3-49C7-A6BF-F03741FFAE2B}" dt="2018-08-27T03:10:39.699" v="3422" actId="1076"/>
          <ac:cxnSpMkLst>
            <pc:docMk/>
            <pc:sldMk cId="486672740" sldId="1292"/>
            <ac:cxnSpMk id="124" creationId="{C3822CC7-1C42-4861-A021-2E8C50270AED}"/>
          </ac:cxnSpMkLst>
        </pc:cxnChg>
        <pc:cxnChg chg="add mod">
          <ac:chgData name="Ramprakash Masina" userId="76e87af2-04f3-4d23-8a8e-bd03d1c42efd" providerId="ADAL" clId="{0BB7EE31-1DF3-49C7-A6BF-F03741FFAE2B}" dt="2018-08-25T03:55:26.658" v="3280" actId="14100"/>
          <ac:cxnSpMkLst>
            <pc:docMk/>
            <pc:sldMk cId="486672740" sldId="1292"/>
            <ac:cxnSpMk id="131" creationId="{3017F15A-B2F6-4466-A18D-03C9F3A6F192}"/>
          </ac:cxnSpMkLst>
        </pc:cxnChg>
        <pc:cxnChg chg="add del mod topLvl">
          <ac:chgData name="Ramprakash Masina" userId="76e87af2-04f3-4d23-8a8e-bd03d1c42efd" providerId="ADAL" clId="{0BB7EE31-1DF3-49C7-A6BF-F03741FFAE2B}" dt="2018-08-24T15:57:48.504" v="426" actId="478"/>
          <ac:cxnSpMkLst>
            <pc:docMk/>
            <pc:sldMk cId="486672740" sldId="1292"/>
            <ac:cxnSpMk id="141" creationId="{361DB056-D550-43F5-AB4D-55F3274EAF23}"/>
          </ac:cxnSpMkLst>
        </pc:cxnChg>
        <pc:cxnChg chg="add mod">
          <ac:chgData name="Ramprakash Masina" userId="76e87af2-04f3-4d23-8a8e-bd03d1c42efd" providerId="ADAL" clId="{0BB7EE31-1DF3-49C7-A6BF-F03741FFAE2B}" dt="2018-08-24T15:54:37.940" v="418" actId="1076"/>
          <ac:cxnSpMkLst>
            <pc:docMk/>
            <pc:sldMk cId="486672740" sldId="1292"/>
            <ac:cxnSpMk id="154" creationId="{ACD2F0A0-4564-4A33-A998-224E2CA9272F}"/>
          </ac:cxnSpMkLst>
        </pc:cxnChg>
        <pc:cxnChg chg="add del mod">
          <ac:chgData name="Ramprakash Masina" userId="76e87af2-04f3-4d23-8a8e-bd03d1c42efd" providerId="ADAL" clId="{0BB7EE31-1DF3-49C7-A6BF-F03741FFAE2B}" dt="2018-08-25T03:50:38.080" v="3252" actId="478"/>
          <ac:cxnSpMkLst>
            <pc:docMk/>
            <pc:sldMk cId="486672740" sldId="1292"/>
            <ac:cxnSpMk id="159" creationId="{1688C9D7-54F1-4668-BDCE-8538F5B653E3}"/>
          </ac:cxnSpMkLst>
        </pc:cxnChg>
        <pc:cxnChg chg="add del mod">
          <ac:chgData name="Ramprakash Masina" userId="76e87af2-04f3-4d23-8a8e-bd03d1c42efd" providerId="ADAL" clId="{0BB7EE31-1DF3-49C7-A6BF-F03741FFAE2B}" dt="2018-08-24T15:58:50.743" v="432" actId="478"/>
          <ac:cxnSpMkLst>
            <pc:docMk/>
            <pc:sldMk cId="486672740" sldId="1292"/>
            <ac:cxnSpMk id="162" creationId="{C84A40F3-8444-4E3A-B7A5-57C9F3815BE1}"/>
          </ac:cxnSpMkLst>
        </pc:cxnChg>
        <pc:cxnChg chg="add mod">
          <ac:chgData name="Ramprakash Masina" userId="76e87af2-04f3-4d23-8a8e-bd03d1c42efd" providerId="ADAL" clId="{0BB7EE31-1DF3-49C7-A6BF-F03741FFAE2B}" dt="2018-08-27T03:08:44.139" v="3413" actId="1076"/>
          <ac:cxnSpMkLst>
            <pc:docMk/>
            <pc:sldMk cId="486672740" sldId="1292"/>
            <ac:cxnSpMk id="164" creationId="{3E3CB7B1-D0B6-4059-940A-D7CB77048403}"/>
          </ac:cxnSpMkLst>
        </pc:cxnChg>
        <pc:cxnChg chg="add mod">
          <ac:chgData name="Ramprakash Masina" userId="76e87af2-04f3-4d23-8a8e-bd03d1c42efd" providerId="ADAL" clId="{0BB7EE31-1DF3-49C7-A6BF-F03741FFAE2B}" dt="2018-08-27T03:09:40.204" v="3418" actId="1076"/>
          <ac:cxnSpMkLst>
            <pc:docMk/>
            <pc:sldMk cId="486672740" sldId="1292"/>
            <ac:cxnSpMk id="168" creationId="{931EC165-8373-4BB7-B6B3-B442724D89C3}"/>
          </ac:cxnSpMkLst>
        </pc:cxnChg>
        <pc:cxnChg chg="add mod">
          <ac:chgData name="Ramprakash Masina" userId="76e87af2-04f3-4d23-8a8e-bd03d1c42efd" providerId="ADAL" clId="{0BB7EE31-1DF3-49C7-A6BF-F03741FFAE2B}" dt="2018-08-24T16:01:06.680" v="441" actId="11529"/>
          <ac:cxnSpMkLst>
            <pc:docMk/>
            <pc:sldMk cId="486672740" sldId="1292"/>
            <ac:cxnSpMk id="172" creationId="{CE64F016-90AA-4523-BB60-6A5C630A16AD}"/>
          </ac:cxnSpMkLst>
        </pc:cxnChg>
        <pc:cxnChg chg="add mod">
          <ac:chgData name="Ramprakash Masina" userId="76e87af2-04f3-4d23-8a8e-bd03d1c42efd" providerId="ADAL" clId="{0BB7EE31-1DF3-49C7-A6BF-F03741FFAE2B}" dt="2018-08-25T03:55:11.388" v="3278" actId="1076"/>
          <ac:cxnSpMkLst>
            <pc:docMk/>
            <pc:sldMk cId="486672740" sldId="1292"/>
            <ac:cxnSpMk id="188" creationId="{D6C71CA0-1EEA-45BB-B1C8-6B6C11B6E5B1}"/>
          </ac:cxnSpMkLst>
        </pc:cxnChg>
      </pc:sldChg>
    </pc:docChg>
  </pc:docChgLst>
  <pc:docChgLst>
    <pc:chgData name="Sivakoumar Arumugam" userId="0e296c77-7b63-4ef3-b49a-a49ee0493289" providerId="ADAL" clId="{911B50B4-7BD2-460A-A682-64D74C39D50F}"/>
    <pc:docChg chg="undo custSel addSld delSld modSld">
      <pc:chgData name="Sivakoumar Arumugam" userId="0e296c77-7b63-4ef3-b49a-a49ee0493289" providerId="ADAL" clId="{911B50B4-7BD2-460A-A682-64D74C39D50F}" dt="2018-08-29T17:13:08.489" v="424" actId="948"/>
      <pc:docMkLst>
        <pc:docMk/>
      </pc:docMkLst>
      <pc:sldChg chg="modSp">
        <pc:chgData name="Sivakoumar Arumugam" userId="0e296c77-7b63-4ef3-b49a-a49ee0493289" providerId="ADAL" clId="{911B50B4-7BD2-460A-A682-64D74C39D50F}" dt="2018-08-29T17:07:13.582" v="394" actId="20577"/>
        <pc:sldMkLst>
          <pc:docMk/>
          <pc:sldMk cId="1193695541" sldId="1280"/>
        </pc:sldMkLst>
        <pc:spChg chg="mod">
          <ac:chgData name="Sivakoumar Arumugam" userId="0e296c77-7b63-4ef3-b49a-a49ee0493289" providerId="ADAL" clId="{911B50B4-7BD2-460A-A682-64D74C39D50F}" dt="2018-08-29T17:07:13.582" v="394" actId="20577"/>
          <ac:spMkLst>
            <pc:docMk/>
            <pc:sldMk cId="1193695541" sldId="1280"/>
            <ac:spMk id="8" creationId="{00000000-0000-0000-0000-000000000000}"/>
          </ac:spMkLst>
        </pc:spChg>
      </pc:sldChg>
      <pc:sldChg chg="modSp">
        <pc:chgData name="Sivakoumar Arumugam" userId="0e296c77-7b63-4ef3-b49a-a49ee0493289" providerId="ADAL" clId="{911B50B4-7BD2-460A-A682-64D74C39D50F}" dt="2018-08-29T17:06:51.862" v="389"/>
        <pc:sldMkLst>
          <pc:docMk/>
          <pc:sldMk cId="4179348098" sldId="1287"/>
        </pc:sldMkLst>
        <pc:spChg chg="mod">
          <ac:chgData name="Sivakoumar Arumugam" userId="0e296c77-7b63-4ef3-b49a-a49ee0493289" providerId="ADAL" clId="{911B50B4-7BD2-460A-A682-64D74C39D50F}" dt="2018-08-29T17:06:51.862" v="389"/>
          <ac:spMkLst>
            <pc:docMk/>
            <pc:sldMk cId="4179348098" sldId="1287"/>
            <ac:spMk id="7" creationId="{00000000-0000-0000-0000-000000000000}"/>
          </ac:spMkLst>
        </pc:spChg>
      </pc:sldChg>
      <pc:sldChg chg="modSp">
        <pc:chgData name="Sivakoumar Arumugam" userId="0e296c77-7b63-4ef3-b49a-a49ee0493289" providerId="ADAL" clId="{911B50B4-7BD2-460A-A682-64D74C39D50F}" dt="2018-08-29T17:13:08.489" v="424" actId="948"/>
        <pc:sldMkLst>
          <pc:docMk/>
          <pc:sldMk cId="2116934864" sldId="1291"/>
        </pc:sldMkLst>
        <pc:spChg chg="mod">
          <ac:chgData name="Sivakoumar Arumugam" userId="0e296c77-7b63-4ef3-b49a-a49ee0493289" providerId="ADAL" clId="{911B50B4-7BD2-460A-A682-64D74C39D50F}" dt="2018-08-29T16:37:16.971" v="42"/>
          <ac:spMkLst>
            <pc:docMk/>
            <pc:sldMk cId="2116934864" sldId="1291"/>
            <ac:spMk id="3" creationId="{00000000-0000-0000-0000-000000000000}"/>
          </ac:spMkLst>
        </pc:spChg>
        <pc:spChg chg="mod">
          <ac:chgData name="Sivakoumar Arumugam" userId="0e296c77-7b63-4ef3-b49a-a49ee0493289" providerId="ADAL" clId="{911B50B4-7BD2-460A-A682-64D74C39D50F}" dt="2018-08-29T17:13:08.489" v="424" actId="948"/>
          <ac:spMkLst>
            <pc:docMk/>
            <pc:sldMk cId="2116934864" sldId="1291"/>
            <ac:spMk id="8" creationId="{85AE48AE-9517-644A-8F8B-97693A36B0B4}"/>
          </ac:spMkLst>
        </pc:spChg>
      </pc:sldChg>
      <pc:sldChg chg="delSp modSp">
        <pc:chgData name="Sivakoumar Arumugam" userId="0e296c77-7b63-4ef3-b49a-a49ee0493289" providerId="ADAL" clId="{911B50B4-7BD2-460A-A682-64D74C39D50F}" dt="2018-08-29T17:04:36.315" v="287" actId="108"/>
        <pc:sldMkLst>
          <pc:docMk/>
          <pc:sldMk cId="486672740" sldId="1292"/>
        </pc:sldMkLst>
        <pc:spChg chg="mod">
          <ac:chgData name="Sivakoumar Arumugam" userId="0e296c77-7b63-4ef3-b49a-a49ee0493289" providerId="ADAL" clId="{911B50B4-7BD2-460A-A682-64D74C39D50F}" dt="2018-08-29T16:48:34.712" v="143" actId="1038"/>
          <ac:spMkLst>
            <pc:docMk/>
            <pc:sldMk cId="486672740" sldId="1292"/>
            <ac:spMk id="2" creationId="{00000000-0000-0000-0000-000000000000}"/>
          </ac:spMkLst>
        </pc:spChg>
        <pc:spChg chg="mod">
          <ac:chgData name="Sivakoumar Arumugam" userId="0e296c77-7b63-4ef3-b49a-a49ee0493289" providerId="ADAL" clId="{911B50B4-7BD2-460A-A682-64D74C39D50F}" dt="2018-08-29T16:37:22.654" v="43"/>
          <ac:spMkLst>
            <pc:docMk/>
            <pc:sldMk cId="486672740" sldId="1292"/>
            <ac:spMk id="3" creationId="{00000000-0000-0000-0000-000000000000}"/>
          </ac:spMkLst>
        </pc:spChg>
        <pc:spChg chg="mod">
          <ac:chgData name="Sivakoumar Arumugam" userId="0e296c77-7b63-4ef3-b49a-a49ee0493289" providerId="ADAL" clId="{911B50B4-7BD2-460A-A682-64D74C39D50F}" dt="2018-08-29T16:56:40.036" v="206" actId="108"/>
          <ac:spMkLst>
            <pc:docMk/>
            <pc:sldMk cId="486672740" sldId="1292"/>
            <ac:spMk id="27" creationId="{F2F8A82F-D352-471F-A11B-F0A62D6FAEC0}"/>
          </ac:spMkLst>
        </pc:spChg>
        <pc:spChg chg="mod">
          <ac:chgData name="Sivakoumar Arumugam" userId="0e296c77-7b63-4ef3-b49a-a49ee0493289" providerId="ADAL" clId="{911B50B4-7BD2-460A-A682-64D74C39D50F}" dt="2018-08-29T17:04:20.026" v="286" actId="108"/>
          <ac:spMkLst>
            <pc:docMk/>
            <pc:sldMk cId="486672740" sldId="1292"/>
            <ac:spMk id="28" creationId="{8B71E571-1C10-4BED-8798-7FF9951CCD7A}"/>
          </ac:spMkLst>
        </pc:spChg>
        <pc:spChg chg="mod">
          <ac:chgData name="Sivakoumar Arumugam" userId="0e296c77-7b63-4ef3-b49a-a49ee0493289" providerId="ADAL" clId="{911B50B4-7BD2-460A-A682-64D74C39D50F}" dt="2018-08-29T16:56:18.997" v="201" actId="108"/>
          <ac:spMkLst>
            <pc:docMk/>
            <pc:sldMk cId="486672740" sldId="1292"/>
            <ac:spMk id="29" creationId="{3EAE3850-A2FB-4285-9FBF-D4CA00A81957}"/>
          </ac:spMkLst>
        </pc:spChg>
        <pc:spChg chg="mod">
          <ac:chgData name="Sivakoumar Arumugam" userId="0e296c77-7b63-4ef3-b49a-a49ee0493289" providerId="ADAL" clId="{911B50B4-7BD2-460A-A682-64D74C39D50F}" dt="2018-08-29T16:56:43.602" v="207" actId="108"/>
          <ac:spMkLst>
            <pc:docMk/>
            <pc:sldMk cId="486672740" sldId="1292"/>
            <ac:spMk id="31" creationId="{398B6FEA-8AB6-48CA-BC3C-A3CD5B49F5E2}"/>
          </ac:spMkLst>
        </pc:spChg>
        <pc:spChg chg="mod">
          <ac:chgData name="Sivakoumar Arumugam" userId="0e296c77-7b63-4ef3-b49a-a49ee0493289" providerId="ADAL" clId="{911B50B4-7BD2-460A-A682-64D74C39D50F}" dt="2018-08-29T16:56:56.040" v="210" actId="108"/>
          <ac:spMkLst>
            <pc:docMk/>
            <pc:sldMk cId="486672740" sldId="1292"/>
            <ac:spMk id="32" creationId="{4D06D93A-8858-42F2-BB40-13F4ECBDB9E6}"/>
          </ac:spMkLst>
        </pc:spChg>
        <pc:spChg chg="mod">
          <ac:chgData name="Sivakoumar Arumugam" userId="0e296c77-7b63-4ef3-b49a-a49ee0493289" providerId="ADAL" clId="{911B50B4-7BD2-460A-A682-64D74C39D50F}" dt="2018-08-29T16:56:58.569" v="211" actId="108"/>
          <ac:spMkLst>
            <pc:docMk/>
            <pc:sldMk cId="486672740" sldId="1292"/>
            <ac:spMk id="33" creationId="{DC46B194-9350-4889-B660-129FF4FE25C4}"/>
          </ac:spMkLst>
        </pc:spChg>
        <pc:spChg chg="mod">
          <ac:chgData name="Sivakoumar Arumugam" userId="0e296c77-7b63-4ef3-b49a-a49ee0493289" providerId="ADAL" clId="{911B50B4-7BD2-460A-A682-64D74C39D50F}" dt="2018-08-29T16:55:48.876" v="200" actId="207"/>
          <ac:spMkLst>
            <pc:docMk/>
            <pc:sldMk cId="486672740" sldId="1292"/>
            <ac:spMk id="34" creationId="{BB4B9F7C-1E82-4709-80B7-F2CAC5ABA95A}"/>
          </ac:spMkLst>
        </pc:spChg>
        <pc:spChg chg="mod">
          <ac:chgData name="Sivakoumar Arumugam" userId="0e296c77-7b63-4ef3-b49a-a49ee0493289" providerId="ADAL" clId="{911B50B4-7BD2-460A-A682-64D74C39D50F}" dt="2018-08-29T16:56:35.926" v="205" actId="108"/>
          <ac:spMkLst>
            <pc:docMk/>
            <pc:sldMk cId="486672740" sldId="1292"/>
            <ac:spMk id="36" creationId="{F079A73E-0294-48F9-B1ED-EBFD98CF3BEE}"/>
          </ac:spMkLst>
        </pc:spChg>
        <pc:spChg chg="mod">
          <ac:chgData name="Sivakoumar Arumugam" userId="0e296c77-7b63-4ef3-b49a-a49ee0493289" providerId="ADAL" clId="{911B50B4-7BD2-460A-A682-64D74C39D50F}" dt="2018-08-29T17:04:36.315" v="287" actId="108"/>
          <ac:spMkLst>
            <pc:docMk/>
            <pc:sldMk cId="486672740" sldId="1292"/>
            <ac:spMk id="44" creationId="{03D4D234-AFFF-414D-91CB-FDE4E2A01783}"/>
          </ac:spMkLst>
        </pc:spChg>
        <pc:spChg chg="mod">
          <ac:chgData name="Sivakoumar Arumugam" userId="0e296c77-7b63-4ef3-b49a-a49ee0493289" providerId="ADAL" clId="{911B50B4-7BD2-460A-A682-64D74C39D50F}" dt="2018-08-29T17:04:01.396" v="285" actId="108"/>
          <ac:spMkLst>
            <pc:docMk/>
            <pc:sldMk cId="486672740" sldId="1292"/>
            <ac:spMk id="45" creationId="{B8EBE222-CB2F-47AC-9C1A-6FF240B51D7F}"/>
          </ac:spMkLst>
        </pc:spChg>
        <pc:spChg chg="mod">
          <ac:chgData name="Sivakoumar Arumugam" userId="0e296c77-7b63-4ef3-b49a-a49ee0493289" providerId="ADAL" clId="{911B50B4-7BD2-460A-A682-64D74C39D50F}" dt="2018-08-29T16:48:38.618" v="144" actId="1076"/>
          <ac:spMkLst>
            <pc:docMk/>
            <pc:sldMk cId="486672740" sldId="1292"/>
            <ac:spMk id="47" creationId="{0C1A1A38-7FDB-4825-BA54-A578CA894935}"/>
          </ac:spMkLst>
        </pc:spChg>
        <pc:spChg chg="mod">
          <ac:chgData name="Sivakoumar Arumugam" userId="0e296c77-7b63-4ef3-b49a-a49ee0493289" providerId="ADAL" clId="{911B50B4-7BD2-460A-A682-64D74C39D50F}" dt="2018-08-29T16:57:16.850" v="215" actId="108"/>
          <ac:spMkLst>
            <pc:docMk/>
            <pc:sldMk cId="486672740" sldId="1292"/>
            <ac:spMk id="48" creationId="{C60A947D-AFA5-4B32-B60D-B0A6DB19E07C}"/>
          </ac:spMkLst>
        </pc:spChg>
        <pc:spChg chg="mod">
          <ac:chgData name="Sivakoumar Arumugam" userId="0e296c77-7b63-4ef3-b49a-a49ee0493289" providerId="ADAL" clId="{911B50B4-7BD2-460A-A682-64D74C39D50F}" dt="2018-08-29T16:57:01.261" v="212" actId="108"/>
          <ac:spMkLst>
            <pc:docMk/>
            <pc:sldMk cId="486672740" sldId="1292"/>
            <ac:spMk id="50" creationId="{D83B4637-0E94-486A-8961-B6268889AC0C}"/>
          </ac:spMkLst>
        </pc:spChg>
        <pc:spChg chg="mod">
          <ac:chgData name="Sivakoumar Arumugam" userId="0e296c77-7b63-4ef3-b49a-a49ee0493289" providerId="ADAL" clId="{911B50B4-7BD2-460A-A682-64D74C39D50F}" dt="2018-08-29T16:57:04.295" v="213" actId="108"/>
          <ac:spMkLst>
            <pc:docMk/>
            <pc:sldMk cId="486672740" sldId="1292"/>
            <ac:spMk id="51" creationId="{EF4614AA-DDDF-4707-8252-4AEEFC836C0F}"/>
          </ac:spMkLst>
        </pc:spChg>
        <pc:spChg chg="mod">
          <ac:chgData name="Sivakoumar Arumugam" userId="0e296c77-7b63-4ef3-b49a-a49ee0493289" providerId="ADAL" clId="{911B50B4-7BD2-460A-A682-64D74C39D50F}" dt="2018-08-29T17:00:04.022" v="250" actId="14100"/>
          <ac:spMkLst>
            <pc:docMk/>
            <pc:sldMk cId="486672740" sldId="1292"/>
            <ac:spMk id="52" creationId="{F623D750-6DBF-4E21-ADB1-9BA2F16AEA17}"/>
          </ac:spMkLst>
        </pc:spChg>
        <pc:spChg chg="mod">
          <ac:chgData name="Sivakoumar Arumugam" userId="0e296c77-7b63-4ef3-b49a-a49ee0493289" providerId="ADAL" clId="{911B50B4-7BD2-460A-A682-64D74C39D50F}" dt="2018-08-29T16:48:34.712" v="143" actId="1038"/>
          <ac:spMkLst>
            <pc:docMk/>
            <pc:sldMk cId="486672740" sldId="1292"/>
            <ac:spMk id="53" creationId="{5079E18C-6D88-4380-8AA1-D163E7C1E027}"/>
          </ac:spMkLst>
        </pc:spChg>
        <pc:spChg chg="mod">
          <ac:chgData name="Sivakoumar Arumugam" userId="0e296c77-7b63-4ef3-b49a-a49ee0493289" providerId="ADAL" clId="{911B50B4-7BD2-460A-A682-64D74C39D50F}" dt="2018-08-29T16:57:23.279" v="217" actId="108"/>
          <ac:spMkLst>
            <pc:docMk/>
            <pc:sldMk cId="486672740" sldId="1292"/>
            <ac:spMk id="54" creationId="{0971112B-99AD-46D0-ADED-D12639D02ABA}"/>
          </ac:spMkLst>
        </pc:spChg>
        <pc:spChg chg="mod">
          <ac:chgData name="Sivakoumar Arumugam" userId="0e296c77-7b63-4ef3-b49a-a49ee0493289" providerId="ADAL" clId="{911B50B4-7BD2-460A-A682-64D74C39D50F}" dt="2018-08-29T16:48:34.712" v="143" actId="1038"/>
          <ac:spMkLst>
            <pc:docMk/>
            <pc:sldMk cId="486672740" sldId="1292"/>
            <ac:spMk id="55" creationId="{A56443B2-9F35-455D-9F95-DAE8E3383DD0}"/>
          </ac:spMkLst>
        </pc:spChg>
        <pc:spChg chg="mod">
          <ac:chgData name="Sivakoumar Arumugam" userId="0e296c77-7b63-4ef3-b49a-a49ee0493289" providerId="ADAL" clId="{911B50B4-7BD2-460A-A682-64D74C39D50F}" dt="2018-08-29T16:45:01.539" v="95" actId="113"/>
          <ac:spMkLst>
            <pc:docMk/>
            <pc:sldMk cId="486672740" sldId="1292"/>
            <ac:spMk id="56" creationId="{E5610FBC-17E4-44BD-80A1-523D8AAC29B6}"/>
          </ac:spMkLst>
        </pc:spChg>
        <pc:spChg chg="mod">
          <ac:chgData name="Sivakoumar Arumugam" userId="0e296c77-7b63-4ef3-b49a-a49ee0493289" providerId="ADAL" clId="{911B50B4-7BD2-460A-A682-64D74C39D50F}" dt="2018-08-29T16:45:01.539" v="95" actId="113"/>
          <ac:spMkLst>
            <pc:docMk/>
            <pc:sldMk cId="486672740" sldId="1292"/>
            <ac:spMk id="57" creationId="{F61FACC5-B652-430B-8EFB-9A5852BAAA22}"/>
          </ac:spMkLst>
        </pc:spChg>
        <pc:spChg chg="mod">
          <ac:chgData name="Sivakoumar Arumugam" userId="0e296c77-7b63-4ef3-b49a-a49ee0493289" providerId="ADAL" clId="{911B50B4-7BD2-460A-A682-64D74C39D50F}" dt="2018-08-29T16:57:19.612" v="216" actId="108"/>
          <ac:spMkLst>
            <pc:docMk/>
            <pc:sldMk cId="486672740" sldId="1292"/>
            <ac:spMk id="58" creationId="{6BEC6E8D-8779-41D7-B9AF-3B07E60C23CF}"/>
          </ac:spMkLst>
        </pc:spChg>
        <pc:spChg chg="mod">
          <ac:chgData name="Sivakoumar Arumugam" userId="0e296c77-7b63-4ef3-b49a-a49ee0493289" providerId="ADAL" clId="{911B50B4-7BD2-460A-A682-64D74C39D50F}" dt="2018-08-29T16:57:27.903" v="218" actId="108"/>
          <ac:spMkLst>
            <pc:docMk/>
            <pc:sldMk cId="486672740" sldId="1292"/>
            <ac:spMk id="61" creationId="{7F0956D6-751E-4E45-B93A-5F256BF5F9A8}"/>
          </ac:spMkLst>
        </pc:spChg>
        <pc:spChg chg="mod">
          <ac:chgData name="Sivakoumar Arumugam" userId="0e296c77-7b63-4ef3-b49a-a49ee0493289" providerId="ADAL" clId="{911B50B4-7BD2-460A-A682-64D74C39D50F}" dt="2018-08-29T17:00:18.518" v="254" actId="20577"/>
          <ac:spMkLst>
            <pc:docMk/>
            <pc:sldMk cId="486672740" sldId="1292"/>
            <ac:spMk id="118" creationId="{0F3D5798-6DF2-4C41-ACE5-06810226B00D}"/>
          </ac:spMkLst>
        </pc:spChg>
        <pc:spChg chg="mod">
          <ac:chgData name="Sivakoumar Arumugam" userId="0e296c77-7b63-4ef3-b49a-a49ee0493289" providerId="ADAL" clId="{911B50B4-7BD2-460A-A682-64D74C39D50F}" dt="2018-08-29T16:45:01.539" v="95" actId="113"/>
          <ac:spMkLst>
            <pc:docMk/>
            <pc:sldMk cId="486672740" sldId="1292"/>
            <ac:spMk id="139" creationId="{CD583CB6-0419-4B75-82EC-45C2EEBF180E}"/>
          </ac:spMkLst>
        </pc:spChg>
        <pc:spChg chg="mod">
          <ac:chgData name="Sivakoumar Arumugam" userId="0e296c77-7b63-4ef3-b49a-a49ee0493289" providerId="ADAL" clId="{911B50B4-7BD2-460A-A682-64D74C39D50F}" dt="2018-08-29T16:45:01.539" v="95" actId="113"/>
          <ac:spMkLst>
            <pc:docMk/>
            <pc:sldMk cId="486672740" sldId="1292"/>
            <ac:spMk id="173" creationId="{2F12F3FC-9DEC-4DD5-9D54-EE6780BD8F64}"/>
          </ac:spMkLst>
        </pc:spChg>
        <pc:spChg chg="mod">
          <ac:chgData name="Sivakoumar Arumugam" userId="0e296c77-7b63-4ef3-b49a-a49ee0493289" providerId="ADAL" clId="{911B50B4-7BD2-460A-A682-64D74C39D50F}" dt="2018-08-29T16:58:12.751" v="231" actId="108"/>
          <ac:spMkLst>
            <pc:docMk/>
            <pc:sldMk cId="486672740" sldId="1292"/>
            <ac:spMk id="174" creationId="{E46AADB3-4260-4C5C-A911-A8A6529458D3}"/>
          </ac:spMkLst>
        </pc:spChg>
        <pc:spChg chg="mod">
          <ac:chgData name="Sivakoumar Arumugam" userId="0e296c77-7b63-4ef3-b49a-a49ee0493289" providerId="ADAL" clId="{911B50B4-7BD2-460A-A682-64D74C39D50F}" dt="2018-08-29T16:45:01.539" v="95" actId="113"/>
          <ac:spMkLst>
            <pc:docMk/>
            <pc:sldMk cId="486672740" sldId="1292"/>
            <ac:spMk id="175" creationId="{74CE4CB1-6F9E-46F4-A211-44B70BD4AFBD}"/>
          </ac:spMkLst>
        </pc:spChg>
        <pc:cxnChg chg="mod">
          <ac:chgData name="Sivakoumar Arumugam" userId="0e296c77-7b63-4ef3-b49a-a49ee0493289" providerId="ADAL" clId="{911B50B4-7BD2-460A-A682-64D74C39D50F}" dt="2018-08-29T16:58:44.674" v="240" actId="108"/>
          <ac:cxnSpMkLst>
            <pc:docMk/>
            <pc:sldMk cId="486672740" sldId="1292"/>
            <ac:cxnSpMk id="12" creationId="{F7D9C6EE-3CDB-4934-A85C-A6D84981777F}"/>
          </ac:cxnSpMkLst>
        </pc:cxnChg>
        <pc:cxnChg chg="mod">
          <ac:chgData name="Sivakoumar Arumugam" userId="0e296c77-7b63-4ef3-b49a-a49ee0493289" providerId="ADAL" clId="{911B50B4-7BD2-460A-A682-64D74C39D50F}" dt="2018-08-29T16:58:53.447" v="242" actId="1076"/>
          <ac:cxnSpMkLst>
            <pc:docMk/>
            <pc:sldMk cId="486672740" sldId="1292"/>
            <ac:cxnSpMk id="14" creationId="{156F6E79-6C5E-47E2-9BAB-6A20A4DC3F29}"/>
          </ac:cxnSpMkLst>
        </pc:cxnChg>
        <pc:cxnChg chg="mod">
          <ac:chgData name="Sivakoumar Arumugam" userId="0e296c77-7b63-4ef3-b49a-a49ee0493289" providerId="ADAL" clId="{911B50B4-7BD2-460A-A682-64D74C39D50F}" dt="2018-08-29T16:57:53.756" v="226" actId="108"/>
          <ac:cxnSpMkLst>
            <pc:docMk/>
            <pc:sldMk cId="486672740" sldId="1292"/>
            <ac:cxnSpMk id="18" creationId="{DD25739B-3F25-4862-8D71-DBAC07CE4209}"/>
          </ac:cxnSpMkLst>
        </pc:cxnChg>
        <pc:cxnChg chg="mod">
          <ac:chgData name="Sivakoumar Arumugam" userId="0e296c77-7b63-4ef3-b49a-a49ee0493289" providerId="ADAL" clId="{911B50B4-7BD2-460A-A682-64D74C39D50F}" dt="2018-08-29T16:57:43.059" v="222" actId="108"/>
          <ac:cxnSpMkLst>
            <pc:docMk/>
            <pc:sldMk cId="486672740" sldId="1292"/>
            <ac:cxnSpMk id="22" creationId="{6F61800A-158F-49F9-B898-7E3D6E51B50A}"/>
          </ac:cxnSpMkLst>
        </pc:cxnChg>
        <pc:cxnChg chg="mod">
          <ac:chgData name="Sivakoumar Arumugam" userId="0e296c77-7b63-4ef3-b49a-a49ee0493289" providerId="ADAL" clId="{911B50B4-7BD2-460A-A682-64D74C39D50F}" dt="2018-08-29T16:57:35.566" v="219" actId="108"/>
          <ac:cxnSpMkLst>
            <pc:docMk/>
            <pc:sldMk cId="486672740" sldId="1292"/>
            <ac:cxnSpMk id="30" creationId="{E0CDD60B-8F9D-4D0D-8489-DD48442F8764}"/>
          </ac:cxnSpMkLst>
        </pc:cxnChg>
        <pc:cxnChg chg="del">
          <ac:chgData name="Sivakoumar Arumugam" userId="0e296c77-7b63-4ef3-b49a-a49ee0493289" providerId="ADAL" clId="{911B50B4-7BD2-460A-A682-64D74C39D50F}" dt="2018-08-29T16:49:48.029" v="175" actId="478"/>
          <ac:cxnSpMkLst>
            <pc:docMk/>
            <pc:sldMk cId="486672740" sldId="1292"/>
            <ac:cxnSpMk id="40" creationId="{D62C1C62-2E84-4D73-8401-1812DD896680}"/>
          </ac:cxnSpMkLst>
        </pc:cxnChg>
        <pc:cxnChg chg="mod">
          <ac:chgData name="Sivakoumar Arumugam" userId="0e296c77-7b63-4ef3-b49a-a49ee0493289" providerId="ADAL" clId="{911B50B4-7BD2-460A-A682-64D74C39D50F}" dt="2018-08-29T16:58:56.604" v="243" actId="108"/>
          <ac:cxnSpMkLst>
            <pc:docMk/>
            <pc:sldMk cId="486672740" sldId="1292"/>
            <ac:cxnSpMk id="42" creationId="{52751F82-B481-4C4A-918C-BEE9DCE97382}"/>
          </ac:cxnSpMkLst>
        </pc:cxnChg>
        <pc:cxnChg chg="mod">
          <ac:chgData name="Sivakoumar Arumugam" userId="0e296c77-7b63-4ef3-b49a-a49ee0493289" providerId="ADAL" clId="{911B50B4-7BD2-460A-A682-64D74C39D50F}" dt="2018-08-29T16:57:45.174" v="223" actId="108"/>
          <ac:cxnSpMkLst>
            <pc:docMk/>
            <pc:sldMk cId="486672740" sldId="1292"/>
            <ac:cxnSpMk id="59" creationId="{02B4362D-09FB-4D70-8BA6-A5F49F499C8C}"/>
          </ac:cxnSpMkLst>
        </pc:cxnChg>
        <pc:cxnChg chg="mod">
          <ac:chgData name="Sivakoumar Arumugam" userId="0e296c77-7b63-4ef3-b49a-a49ee0493289" providerId="ADAL" clId="{911B50B4-7BD2-460A-A682-64D74C39D50F}" dt="2018-08-29T16:57:48.581" v="224" actId="108"/>
          <ac:cxnSpMkLst>
            <pc:docMk/>
            <pc:sldMk cId="486672740" sldId="1292"/>
            <ac:cxnSpMk id="68" creationId="{CE84E58E-FC77-46C4-A580-E9C775303F70}"/>
          </ac:cxnSpMkLst>
        </pc:cxnChg>
        <pc:cxnChg chg="mod">
          <ac:chgData name="Sivakoumar Arumugam" userId="0e296c77-7b63-4ef3-b49a-a49ee0493289" providerId="ADAL" clId="{911B50B4-7BD2-460A-A682-64D74C39D50F}" dt="2018-08-29T16:57:51.146" v="225" actId="108"/>
          <ac:cxnSpMkLst>
            <pc:docMk/>
            <pc:sldMk cId="486672740" sldId="1292"/>
            <ac:cxnSpMk id="72" creationId="{A7F3B52C-266C-4673-9A6A-9320F5FA3126}"/>
          </ac:cxnSpMkLst>
        </pc:cxnChg>
        <pc:cxnChg chg="mod">
          <ac:chgData name="Sivakoumar Arumugam" userId="0e296c77-7b63-4ef3-b49a-a49ee0493289" providerId="ADAL" clId="{911B50B4-7BD2-460A-A682-64D74C39D50F}" dt="2018-08-29T16:57:40.494" v="221" actId="108"/>
          <ac:cxnSpMkLst>
            <pc:docMk/>
            <pc:sldMk cId="486672740" sldId="1292"/>
            <ac:cxnSpMk id="88" creationId="{DB54FDF1-B8D7-4EC6-839D-6D17733A2449}"/>
          </ac:cxnSpMkLst>
        </pc:cxnChg>
        <pc:cxnChg chg="mod">
          <ac:chgData name="Sivakoumar Arumugam" userId="0e296c77-7b63-4ef3-b49a-a49ee0493289" providerId="ADAL" clId="{911B50B4-7BD2-460A-A682-64D74C39D50F}" dt="2018-08-29T16:58:17.810" v="232" actId="108"/>
          <ac:cxnSpMkLst>
            <pc:docMk/>
            <pc:sldMk cId="486672740" sldId="1292"/>
            <ac:cxnSpMk id="110" creationId="{E5E5A9BE-7679-4F71-9294-16117F85F559}"/>
          </ac:cxnSpMkLst>
        </pc:cxnChg>
        <pc:cxnChg chg="mod">
          <ac:chgData name="Sivakoumar Arumugam" userId="0e296c77-7b63-4ef3-b49a-a49ee0493289" providerId="ADAL" clId="{911B50B4-7BD2-460A-A682-64D74C39D50F}" dt="2018-08-29T16:58:27.011" v="234" actId="108"/>
          <ac:cxnSpMkLst>
            <pc:docMk/>
            <pc:sldMk cId="486672740" sldId="1292"/>
            <ac:cxnSpMk id="116" creationId="{9FF518F4-6170-40F0-80A1-81C788531C95}"/>
          </ac:cxnSpMkLst>
        </pc:cxnChg>
        <pc:cxnChg chg="mod">
          <ac:chgData name="Sivakoumar Arumugam" userId="0e296c77-7b63-4ef3-b49a-a49ee0493289" providerId="ADAL" clId="{911B50B4-7BD2-460A-A682-64D74C39D50F}" dt="2018-08-29T16:58:30.162" v="235" actId="108"/>
          <ac:cxnSpMkLst>
            <pc:docMk/>
            <pc:sldMk cId="486672740" sldId="1292"/>
            <ac:cxnSpMk id="120" creationId="{5C2E22BB-1DE2-4257-BC8C-78A1BC6200E9}"/>
          </ac:cxnSpMkLst>
        </pc:cxnChg>
        <pc:cxnChg chg="mod">
          <ac:chgData name="Sivakoumar Arumugam" userId="0e296c77-7b63-4ef3-b49a-a49ee0493289" providerId="ADAL" clId="{911B50B4-7BD2-460A-A682-64D74C39D50F}" dt="2018-08-29T16:58:39.106" v="238" actId="108"/>
          <ac:cxnSpMkLst>
            <pc:docMk/>
            <pc:sldMk cId="486672740" sldId="1292"/>
            <ac:cxnSpMk id="124" creationId="{C3822CC7-1C42-4861-A021-2E8C50270AED}"/>
          </ac:cxnSpMkLst>
        </pc:cxnChg>
        <pc:cxnChg chg="mod">
          <ac:chgData name="Sivakoumar Arumugam" userId="0e296c77-7b63-4ef3-b49a-a49ee0493289" providerId="ADAL" clId="{911B50B4-7BD2-460A-A682-64D74C39D50F}" dt="2018-08-29T16:59:17.986" v="245" actId="14100"/>
          <ac:cxnSpMkLst>
            <pc:docMk/>
            <pc:sldMk cId="486672740" sldId="1292"/>
            <ac:cxnSpMk id="131" creationId="{3017F15A-B2F6-4466-A18D-03C9F3A6F192}"/>
          </ac:cxnSpMkLst>
        </pc:cxnChg>
        <pc:cxnChg chg="mod">
          <ac:chgData name="Sivakoumar Arumugam" userId="0e296c77-7b63-4ef3-b49a-a49ee0493289" providerId="ADAL" clId="{911B50B4-7BD2-460A-A682-64D74C39D50F}" dt="2018-08-29T16:58:33.187" v="236" actId="108"/>
          <ac:cxnSpMkLst>
            <pc:docMk/>
            <pc:sldMk cId="486672740" sldId="1292"/>
            <ac:cxnSpMk id="154" creationId="{ACD2F0A0-4564-4A33-A998-224E2CA9272F}"/>
          </ac:cxnSpMkLst>
        </pc:cxnChg>
        <pc:cxnChg chg="mod">
          <ac:chgData name="Sivakoumar Arumugam" userId="0e296c77-7b63-4ef3-b49a-a49ee0493289" providerId="ADAL" clId="{911B50B4-7BD2-460A-A682-64D74C39D50F}" dt="2018-08-29T16:58:36.080" v="237" actId="108"/>
          <ac:cxnSpMkLst>
            <pc:docMk/>
            <pc:sldMk cId="486672740" sldId="1292"/>
            <ac:cxnSpMk id="164" creationId="{3E3CB7B1-D0B6-4059-940A-D7CB77048403}"/>
          </ac:cxnSpMkLst>
        </pc:cxnChg>
        <pc:cxnChg chg="mod">
          <ac:chgData name="Sivakoumar Arumugam" userId="0e296c77-7b63-4ef3-b49a-a49ee0493289" providerId="ADAL" clId="{911B50B4-7BD2-460A-A682-64D74C39D50F}" dt="2018-08-29T16:58:41.976" v="239" actId="108"/>
          <ac:cxnSpMkLst>
            <pc:docMk/>
            <pc:sldMk cId="486672740" sldId="1292"/>
            <ac:cxnSpMk id="168" creationId="{931EC165-8373-4BB7-B6B3-B442724D89C3}"/>
          </ac:cxnSpMkLst>
        </pc:cxnChg>
        <pc:cxnChg chg="mod">
          <ac:chgData name="Sivakoumar Arumugam" userId="0e296c77-7b63-4ef3-b49a-a49ee0493289" providerId="ADAL" clId="{911B50B4-7BD2-460A-A682-64D74C39D50F}" dt="2018-08-29T16:58:22.784" v="233" actId="108"/>
          <ac:cxnSpMkLst>
            <pc:docMk/>
            <pc:sldMk cId="486672740" sldId="1292"/>
            <ac:cxnSpMk id="172" creationId="{CE64F016-90AA-4523-BB60-6A5C630A16AD}"/>
          </ac:cxnSpMkLst>
        </pc:cxnChg>
        <pc:cxnChg chg="mod">
          <ac:chgData name="Sivakoumar Arumugam" userId="0e296c77-7b63-4ef3-b49a-a49ee0493289" providerId="ADAL" clId="{911B50B4-7BD2-460A-A682-64D74C39D50F}" dt="2018-08-29T16:55:18.166" v="198" actId="692"/>
          <ac:cxnSpMkLst>
            <pc:docMk/>
            <pc:sldMk cId="486672740" sldId="1292"/>
            <ac:cxnSpMk id="188" creationId="{D6C71CA0-1EEA-45BB-B1C8-6B6C11B6E5B1}"/>
          </ac:cxnSpMkLst>
        </pc:cxnChg>
      </pc:sldChg>
      <pc:sldChg chg="addSp delSp modSp">
        <pc:chgData name="Sivakoumar Arumugam" userId="0e296c77-7b63-4ef3-b49a-a49ee0493289" providerId="ADAL" clId="{911B50B4-7BD2-460A-A682-64D74C39D50F}" dt="2018-08-29T16:43:05.421" v="91" actId="1076"/>
        <pc:sldMkLst>
          <pc:docMk/>
          <pc:sldMk cId="1149537547" sldId="1293"/>
        </pc:sldMkLst>
        <pc:spChg chg="mod">
          <ac:chgData name="Sivakoumar Arumugam" userId="0e296c77-7b63-4ef3-b49a-a49ee0493289" providerId="ADAL" clId="{911B50B4-7BD2-460A-A682-64D74C39D50F}" dt="2018-08-29T16:40:08.059" v="61"/>
          <ac:spMkLst>
            <pc:docMk/>
            <pc:sldMk cId="1149537547" sldId="1293"/>
            <ac:spMk id="3" creationId="{00000000-0000-0000-0000-000000000000}"/>
          </ac:spMkLst>
        </pc:spChg>
        <pc:spChg chg="del">
          <ac:chgData name="Sivakoumar Arumugam" userId="0e296c77-7b63-4ef3-b49a-a49ee0493289" providerId="ADAL" clId="{911B50B4-7BD2-460A-A682-64D74C39D50F}" dt="2018-08-29T16:39:14.183" v="58" actId="478"/>
          <ac:spMkLst>
            <pc:docMk/>
            <pc:sldMk cId="1149537547" sldId="1293"/>
            <ac:spMk id="4" creationId="{26D29A9A-F51E-41DF-861E-7B5E529F010E}"/>
          </ac:spMkLst>
        </pc:spChg>
        <pc:spChg chg="mod">
          <ac:chgData name="Sivakoumar Arumugam" userId="0e296c77-7b63-4ef3-b49a-a49ee0493289" providerId="ADAL" clId="{911B50B4-7BD2-460A-A682-64D74C39D50F}" dt="2018-08-29T16:42:59.617" v="90" actId="14100"/>
          <ac:spMkLst>
            <pc:docMk/>
            <pc:sldMk cId="1149537547" sldId="1293"/>
            <ac:spMk id="6" creationId="{BA0F6CBD-F0E9-4E03-A832-40BC27A7F9F5}"/>
          </ac:spMkLst>
        </pc:spChg>
        <pc:spChg chg="mod">
          <ac:chgData name="Sivakoumar Arumugam" userId="0e296c77-7b63-4ef3-b49a-a49ee0493289" providerId="ADAL" clId="{911B50B4-7BD2-460A-A682-64D74C39D50F}" dt="2018-08-29T16:41:12.595" v="72" actId="1076"/>
          <ac:spMkLst>
            <pc:docMk/>
            <pc:sldMk cId="1149537547" sldId="1293"/>
            <ac:spMk id="9" creationId="{4E341980-98F8-4B32-86B5-2B14E29F71AF}"/>
          </ac:spMkLst>
        </pc:spChg>
        <pc:spChg chg="add mod">
          <ac:chgData name="Sivakoumar Arumugam" userId="0e296c77-7b63-4ef3-b49a-a49ee0493289" providerId="ADAL" clId="{911B50B4-7BD2-460A-A682-64D74C39D50F}" dt="2018-08-29T16:43:05.421" v="91" actId="1076"/>
          <ac:spMkLst>
            <pc:docMk/>
            <pc:sldMk cId="1149537547" sldId="1293"/>
            <ac:spMk id="10" creationId="{3C78E2EE-7C79-45E7-AC98-68F89A80F0A7}"/>
          </ac:spMkLst>
        </pc:spChg>
        <pc:spChg chg="mod">
          <ac:chgData name="Sivakoumar Arumugam" userId="0e296c77-7b63-4ef3-b49a-a49ee0493289" providerId="ADAL" clId="{911B50B4-7BD2-460A-A682-64D74C39D50F}" dt="2018-08-29T16:42:29.480" v="84" actId="20577"/>
          <ac:spMkLst>
            <pc:docMk/>
            <pc:sldMk cId="1149537547" sldId="1293"/>
            <ac:spMk id="11" creationId="{E86E3569-E240-4F98-8552-1144273EC624}"/>
          </ac:spMkLst>
        </pc:spChg>
        <pc:spChg chg="mod">
          <ac:chgData name="Sivakoumar Arumugam" userId="0e296c77-7b63-4ef3-b49a-a49ee0493289" providerId="ADAL" clId="{911B50B4-7BD2-460A-A682-64D74C39D50F}" dt="2018-08-29T16:42:24.129" v="82" actId="12"/>
          <ac:spMkLst>
            <pc:docMk/>
            <pc:sldMk cId="1149537547" sldId="1293"/>
            <ac:spMk id="12" creationId="{ADF7DF78-0751-46B1-8011-FDC9147452B3}"/>
          </ac:spMkLst>
        </pc:spChg>
      </pc:sldChg>
      <pc:sldChg chg="modSp">
        <pc:chgData name="Sivakoumar Arumugam" userId="0e296c77-7b63-4ef3-b49a-a49ee0493289" providerId="ADAL" clId="{911B50B4-7BD2-460A-A682-64D74C39D50F}" dt="2018-08-29T17:11:58.184" v="419" actId="14100"/>
        <pc:sldMkLst>
          <pc:docMk/>
          <pc:sldMk cId="2117047845" sldId="1295"/>
        </pc:sldMkLst>
        <pc:spChg chg="mod">
          <ac:chgData name="Sivakoumar Arumugam" userId="0e296c77-7b63-4ef3-b49a-a49ee0493289" providerId="ADAL" clId="{911B50B4-7BD2-460A-A682-64D74C39D50F}" dt="2018-08-29T16:37:06.040" v="40" actId="6549"/>
          <ac:spMkLst>
            <pc:docMk/>
            <pc:sldMk cId="2117047845" sldId="1295"/>
            <ac:spMk id="2" creationId="{EF7F5224-B30B-4971-B8BE-84C74171F797}"/>
          </ac:spMkLst>
        </pc:spChg>
        <pc:spChg chg="mod">
          <ac:chgData name="Sivakoumar Arumugam" userId="0e296c77-7b63-4ef3-b49a-a49ee0493289" providerId="ADAL" clId="{911B50B4-7BD2-460A-A682-64D74C39D50F}" dt="2018-08-29T17:10:57.321" v="413" actId="14100"/>
          <ac:spMkLst>
            <pc:docMk/>
            <pc:sldMk cId="2117047845" sldId="1295"/>
            <ac:spMk id="7" creationId="{6118E360-4065-4028-B4D4-9A7BCEAE4773}"/>
          </ac:spMkLst>
        </pc:spChg>
        <pc:spChg chg="mod">
          <ac:chgData name="Sivakoumar Arumugam" userId="0e296c77-7b63-4ef3-b49a-a49ee0493289" providerId="ADAL" clId="{911B50B4-7BD2-460A-A682-64D74C39D50F}" dt="2018-08-29T17:11:22.243" v="415" actId="1076"/>
          <ac:spMkLst>
            <pc:docMk/>
            <pc:sldMk cId="2117047845" sldId="1295"/>
            <ac:spMk id="104" creationId="{350E97BF-4C25-450E-BF2B-8C4D98630FA2}"/>
          </ac:spMkLst>
        </pc:spChg>
        <pc:spChg chg="mod">
          <ac:chgData name="Sivakoumar Arumugam" userId="0e296c77-7b63-4ef3-b49a-a49ee0493289" providerId="ADAL" clId="{911B50B4-7BD2-460A-A682-64D74C39D50F}" dt="2018-08-29T17:11:08.241" v="414" actId="1076"/>
          <ac:spMkLst>
            <pc:docMk/>
            <pc:sldMk cId="2117047845" sldId="1295"/>
            <ac:spMk id="105" creationId="{12277C53-73A5-4D8E-A14E-783D3C2E9A7A}"/>
          </ac:spMkLst>
        </pc:spChg>
        <pc:cxnChg chg="mod">
          <ac:chgData name="Sivakoumar Arumugam" userId="0e296c77-7b63-4ef3-b49a-a49ee0493289" providerId="ADAL" clId="{911B50B4-7BD2-460A-A682-64D74C39D50F}" dt="2018-08-29T17:11:45.167" v="417" actId="14100"/>
          <ac:cxnSpMkLst>
            <pc:docMk/>
            <pc:sldMk cId="2117047845" sldId="1295"/>
            <ac:cxnSpMk id="55" creationId="{CA0252D8-C1AB-49A8-A90D-D084DCDE7B09}"/>
          </ac:cxnSpMkLst>
        </pc:cxnChg>
        <pc:cxnChg chg="mod">
          <ac:chgData name="Sivakoumar Arumugam" userId="0e296c77-7b63-4ef3-b49a-a49ee0493289" providerId="ADAL" clId="{911B50B4-7BD2-460A-A682-64D74C39D50F}" dt="2018-08-29T17:11:58.184" v="419" actId="14100"/>
          <ac:cxnSpMkLst>
            <pc:docMk/>
            <pc:sldMk cId="2117047845" sldId="1295"/>
            <ac:cxnSpMk id="64" creationId="{47E5300B-F00A-457E-90AB-94C33FD56D58}"/>
          </ac:cxnSpMkLst>
        </pc:cxnChg>
      </pc:sldChg>
      <pc:sldChg chg="modSp">
        <pc:chgData name="Sivakoumar Arumugam" userId="0e296c77-7b63-4ef3-b49a-a49ee0493289" providerId="ADAL" clId="{911B50B4-7BD2-460A-A682-64D74C39D50F}" dt="2018-08-29T17:12:28.784" v="423" actId="1076"/>
        <pc:sldMkLst>
          <pc:docMk/>
          <pc:sldMk cId="1224247693" sldId="1296"/>
        </pc:sldMkLst>
        <pc:spChg chg="mod">
          <ac:chgData name="Sivakoumar Arumugam" userId="0e296c77-7b63-4ef3-b49a-a49ee0493289" providerId="ADAL" clId="{911B50B4-7BD2-460A-A682-64D74C39D50F}" dt="2018-08-29T16:37:12.808" v="41"/>
          <ac:spMkLst>
            <pc:docMk/>
            <pc:sldMk cId="1224247693" sldId="1296"/>
            <ac:spMk id="2" creationId="{EF7F5224-B30B-4971-B8BE-84C74171F797}"/>
          </ac:spMkLst>
        </pc:spChg>
        <pc:spChg chg="mod">
          <ac:chgData name="Sivakoumar Arumugam" userId="0e296c77-7b63-4ef3-b49a-a49ee0493289" providerId="ADAL" clId="{911B50B4-7BD2-460A-A682-64D74C39D50F}" dt="2018-08-29T17:12:15.150" v="421" actId="14100"/>
          <ac:spMkLst>
            <pc:docMk/>
            <pc:sldMk cId="1224247693" sldId="1296"/>
            <ac:spMk id="7" creationId="{6118E360-4065-4028-B4D4-9A7BCEAE4773}"/>
          </ac:spMkLst>
        </pc:spChg>
        <pc:spChg chg="mod">
          <ac:chgData name="Sivakoumar Arumugam" userId="0e296c77-7b63-4ef3-b49a-a49ee0493289" providerId="ADAL" clId="{911B50B4-7BD2-460A-A682-64D74C39D50F}" dt="2018-08-29T17:12:28.784" v="423" actId="1076"/>
          <ac:spMkLst>
            <pc:docMk/>
            <pc:sldMk cId="1224247693" sldId="1296"/>
            <ac:spMk id="104" creationId="{350E97BF-4C25-450E-BF2B-8C4D98630FA2}"/>
          </ac:spMkLst>
        </pc:spChg>
        <pc:spChg chg="mod">
          <ac:chgData name="Sivakoumar Arumugam" userId="0e296c77-7b63-4ef3-b49a-a49ee0493289" providerId="ADAL" clId="{911B50B4-7BD2-460A-A682-64D74C39D50F}" dt="2018-08-29T17:12:23.166" v="422" actId="1076"/>
          <ac:spMkLst>
            <pc:docMk/>
            <pc:sldMk cId="1224247693" sldId="1296"/>
            <ac:spMk id="105" creationId="{12277C53-73A5-4D8E-A14E-783D3C2E9A7A}"/>
          </ac:spMkLst>
        </pc:spChg>
      </pc:sldChg>
      <pc:sldChg chg="modSp">
        <pc:chgData name="Sivakoumar Arumugam" userId="0e296c77-7b63-4ef3-b49a-a49ee0493289" providerId="ADAL" clId="{911B50B4-7BD2-460A-A682-64D74C39D50F}" dt="2018-08-29T16:34:53.227" v="24" actId="6549"/>
        <pc:sldMkLst>
          <pc:docMk/>
          <pc:sldMk cId="3506179937" sldId="1298"/>
        </pc:sldMkLst>
        <pc:spChg chg="mod">
          <ac:chgData name="Sivakoumar Arumugam" userId="0e296c77-7b63-4ef3-b49a-a49ee0493289" providerId="ADAL" clId="{911B50B4-7BD2-460A-A682-64D74C39D50F}" dt="2018-08-29T16:34:53.227" v="24" actId="6549"/>
          <ac:spMkLst>
            <pc:docMk/>
            <pc:sldMk cId="3506179937" sldId="1298"/>
            <ac:spMk id="3" creationId="{00000000-0000-0000-0000-000000000000}"/>
          </ac:spMkLst>
        </pc:spChg>
      </pc:sldChg>
      <pc:sldChg chg="modSp">
        <pc:chgData name="Sivakoumar Arumugam" userId="0e296c77-7b63-4ef3-b49a-a49ee0493289" providerId="ADAL" clId="{911B50B4-7BD2-460A-A682-64D74C39D50F}" dt="2018-08-29T16:34:59.917" v="26" actId="20577"/>
        <pc:sldMkLst>
          <pc:docMk/>
          <pc:sldMk cId="707862613" sldId="1308"/>
        </pc:sldMkLst>
        <pc:spChg chg="mod">
          <ac:chgData name="Sivakoumar Arumugam" userId="0e296c77-7b63-4ef3-b49a-a49ee0493289" providerId="ADAL" clId="{911B50B4-7BD2-460A-A682-64D74C39D50F}" dt="2018-08-29T16:34:59.917" v="26" actId="20577"/>
          <ac:spMkLst>
            <pc:docMk/>
            <pc:sldMk cId="707862613" sldId="1308"/>
            <ac:spMk id="3" creationId="{00000000-0000-0000-0000-000000000000}"/>
          </ac:spMkLst>
        </pc:spChg>
      </pc:sldChg>
      <pc:sldChg chg="modSp">
        <pc:chgData name="Sivakoumar Arumugam" userId="0e296c77-7b63-4ef3-b49a-a49ee0493289" providerId="ADAL" clId="{911B50B4-7BD2-460A-A682-64D74C39D50F}" dt="2018-08-29T16:35:05.952" v="28" actId="20577"/>
        <pc:sldMkLst>
          <pc:docMk/>
          <pc:sldMk cId="1633117386" sldId="1309"/>
        </pc:sldMkLst>
        <pc:spChg chg="mod">
          <ac:chgData name="Sivakoumar Arumugam" userId="0e296c77-7b63-4ef3-b49a-a49ee0493289" providerId="ADAL" clId="{911B50B4-7BD2-460A-A682-64D74C39D50F}" dt="2018-08-29T16:35:05.952" v="28" actId="20577"/>
          <ac:spMkLst>
            <pc:docMk/>
            <pc:sldMk cId="1633117386" sldId="1309"/>
            <ac:spMk id="3" creationId="{00000000-0000-0000-0000-000000000000}"/>
          </ac:spMkLst>
        </pc:spChg>
      </pc:sldChg>
      <pc:sldChg chg="modSp">
        <pc:chgData name="Sivakoumar Arumugam" userId="0e296c77-7b63-4ef3-b49a-a49ee0493289" providerId="ADAL" clId="{911B50B4-7BD2-460A-A682-64D74C39D50F}" dt="2018-08-29T17:09:11.351" v="411" actId="20577"/>
        <pc:sldMkLst>
          <pc:docMk/>
          <pc:sldMk cId="1332427615" sldId="1316"/>
        </pc:sldMkLst>
        <pc:spChg chg="mod">
          <ac:chgData name="Sivakoumar Arumugam" userId="0e296c77-7b63-4ef3-b49a-a49ee0493289" providerId="ADAL" clId="{911B50B4-7BD2-460A-A682-64D74C39D50F}" dt="2018-08-29T17:09:11.351" v="411" actId="20577"/>
          <ac:spMkLst>
            <pc:docMk/>
            <pc:sldMk cId="1332427615" sldId="1316"/>
            <ac:spMk id="8" creationId="{00000000-0000-0000-0000-000000000000}"/>
          </ac:spMkLst>
        </pc:spChg>
      </pc:sldChg>
      <pc:sldChg chg="modSp add">
        <pc:chgData name="Sivakoumar Arumugam" userId="0e296c77-7b63-4ef3-b49a-a49ee0493289" providerId="ADAL" clId="{911B50B4-7BD2-460A-A682-64D74C39D50F}" dt="2018-08-29T17:07:42.246" v="398"/>
        <pc:sldMkLst>
          <pc:docMk/>
          <pc:sldMk cId="2225998638" sldId="1318"/>
        </pc:sldMkLst>
        <pc:spChg chg="mod">
          <ac:chgData name="Sivakoumar Arumugam" userId="0e296c77-7b63-4ef3-b49a-a49ee0493289" providerId="ADAL" clId="{911B50B4-7BD2-460A-A682-64D74C39D50F}" dt="2018-08-29T17:07:42.246" v="398"/>
          <ac:spMkLst>
            <pc:docMk/>
            <pc:sldMk cId="2225998638" sldId="1318"/>
            <ac:spMk id="8" creationId="{00000000-0000-0000-0000-000000000000}"/>
          </ac:spMkLst>
        </pc:spChg>
      </pc:sldChg>
      <pc:sldChg chg="modSp add">
        <pc:chgData name="Sivakoumar Arumugam" userId="0e296c77-7b63-4ef3-b49a-a49ee0493289" providerId="ADAL" clId="{911B50B4-7BD2-460A-A682-64D74C39D50F}" dt="2018-08-29T17:08:16.991" v="402" actId="20577"/>
        <pc:sldMkLst>
          <pc:docMk/>
          <pc:sldMk cId="4253872960" sldId="1319"/>
        </pc:sldMkLst>
        <pc:spChg chg="mod">
          <ac:chgData name="Sivakoumar Arumugam" userId="0e296c77-7b63-4ef3-b49a-a49ee0493289" providerId="ADAL" clId="{911B50B4-7BD2-460A-A682-64D74C39D50F}" dt="2018-08-29T17:08:16.991" v="402" actId="20577"/>
          <ac:spMkLst>
            <pc:docMk/>
            <pc:sldMk cId="4253872960" sldId="1319"/>
            <ac:spMk id="8" creationId="{00000000-0000-0000-0000-000000000000}"/>
          </ac:spMkLst>
        </pc:spChg>
      </pc:sldChg>
      <pc:sldChg chg="modSp add">
        <pc:chgData name="Sivakoumar Arumugam" userId="0e296c77-7b63-4ef3-b49a-a49ee0493289" providerId="ADAL" clId="{911B50B4-7BD2-460A-A682-64D74C39D50F}" dt="2018-08-29T17:08:47.587" v="406" actId="20577"/>
        <pc:sldMkLst>
          <pc:docMk/>
          <pc:sldMk cId="273737395" sldId="1320"/>
        </pc:sldMkLst>
        <pc:spChg chg="mod">
          <ac:chgData name="Sivakoumar Arumugam" userId="0e296c77-7b63-4ef3-b49a-a49ee0493289" providerId="ADAL" clId="{911B50B4-7BD2-460A-A682-64D74C39D50F}" dt="2018-08-29T17:08:47.587" v="406" actId="20577"/>
          <ac:spMkLst>
            <pc:docMk/>
            <pc:sldMk cId="273737395" sldId="1320"/>
            <ac:spMk id="8" creationId="{00000000-0000-0000-0000-000000000000}"/>
          </ac:spMkLst>
        </pc:spChg>
      </pc:sldChg>
    </pc:docChg>
  </pc:docChgLst>
  <pc:docChgLst>
    <pc:chgData name="Ramprakash Masina" userId="76e87af2-04f3-4d23-8a8e-bd03d1c42efd" providerId="ADAL" clId="{C09811DB-9050-4D50-B664-9E16FC44AB26}"/>
    <pc:docChg chg="modSld sldOrd">
      <pc:chgData name="Ramprakash Masina" userId="76e87af2-04f3-4d23-8a8e-bd03d1c42efd" providerId="ADAL" clId="{C09811DB-9050-4D50-B664-9E16FC44AB26}" dt="2018-08-15T06:19:54.785" v="1"/>
      <pc:docMkLst>
        <pc:docMk/>
      </pc:docMkLst>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517" cy="461169"/>
          </a:xfrm>
          <a:prstGeom prst="rect">
            <a:avLst/>
          </a:prstGeom>
        </p:spPr>
        <p:txBody>
          <a:bodyPr vert="horz" lIns="87517" tIns="43759" rIns="87517" bIns="43759" rtlCol="0"/>
          <a:lstStyle>
            <a:lvl1pPr algn="l" eaLnBrk="1" fontAlgn="auto" hangingPunct="1">
              <a:spcBef>
                <a:spcPts val="0"/>
              </a:spcBef>
              <a:spcAft>
                <a:spcPts val="0"/>
              </a:spcAft>
              <a:defRPr sz="1100">
                <a:latin typeface="+mn-lt"/>
              </a:defRPr>
            </a:lvl1pPr>
          </a:lstStyle>
          <a:p>
            <a:pPr>
              <a:defRPr/>
            </a:pPr>
            <a:endParaRPr lang="en-US" dirty="0"/>
          </a:p>
        </p:txBody>
      </p:sp>
      <p:sp>
        <p:nvSpPr>
          <p:cNvPr id="3" name="Date Placeholder 2"/>
          <p:cNvSpPr>
            <a:spLocks noGrp="1"/>
          </p:cNvSpPr>
          <p:nvPr>
            <p:ph type="dt" sz="quarter" idx="1"/>
          </p:nvPr>
        </p:nvSpPr>
        <p:spPr>
          <a:xfrm>
            <a:off x="3971265" y="1"/>
            <a:ext cx="3037517" cy="461169"/>
          </a:xfrm>
          <a:prstGeom prst="rect">
            <a:avLst/>
          </a:prstGeom>
        </p:spPr>
        <p:txBody>
          <a:bodyPr vert="horz" lIns="87517" tIns="43759" rIns="87517" bIns="43759" rtlCol="0"/>
          <a:lstStyle>
            <a:lvl1pPr algn="r" eaLnBrk="1" fontAlgn="auto" hangingPunct="1">
              <a:spcBef>
                <a:spcPts val="0"/>
              </a:spcBef>
              <a:spcAft>
                <a:spcPts val="0"/>
              </a:spcAft>
              <a:defRPr sz="1100">
                <a:latin typeface="+mn-lt"/>
              </a:defRPr>
            </a:lvl1pPr>
          </a:lstStyle>
          <a:p>
            <a:pPr>
              <a:defRPr/>
            </a:pPr>
            <a:fld id="{79E9A910-75AF-944C-B363-148738DF8533}" type="datetimeFigureOut">
              <a:rPr lang="en-US"/>
              <a:pPr>
                <a:defRPr/>
              </a:pPr>
              <a:t>9/20/2018</a:t>
            </a:fld>
            <a:endParaRPr lang="en-US" dirty="0"/>
          </a:p>
        </p:txBody>
      </p:sp>
      <p:sp>
        <p:nvSpPr>
          <p:cNvPr id="4" name="Footer Placeholder 3"/>
          <p:cNvSpPr>
            <a:spLocks noGrp="1"/>
          </p:cNvSpPr>
          <p:nvPr>
            <p:ph type="ftr" sz="quarter" idx="2"/>
          </p:nvPr>
        </p:nvSpPr>
        <p:spPr>
          <a:xfrm>
            <a:off x="0" y="8760743"/>
            <a:ext cx="3037517" cy="461169"/>
          </a:xfrm>
          <a:prstGeom prst="rect">
            <a:avLst/>
          </a:prstGeom>
        </p:spPr>
        <p:txBody>
          <a:bodyPr vert="horz" lIns="87517" tIns="43759" rIns="87517" bIns="43759" rtlCol="0" anchor="b"/>
          <a:lstStyle>
            <a:lvl1pPr algn="l" eaLnBrk="1" fontAlgn="auto" hangingPunct="1">
              <a:spcBef>
                <a:spcPts val="0"/>
              </a:spcBef>
              <a:spcAft>
                <a:spcPts val="0"/>
              </a:spcAft>
              <a:defRPr sz="1100">
                <a:latin typeface="+mn-lt"/>
              </a:defRPr>
            </a:lvl1pPr>
          </a:lstStyle>
          <a:p>
            <a:pPr>
              <a:defRPr/>
            </a:pPr>
            <a:r>
              <a:rPr lang="en-US" dirty="0"/>
              <a:t>Copyright © 2012-2013 Steerwise Inc. All Rights Reserved.</a:t>
            </a:r>
          </a:p>
        </p:txBody>
      </p:sp>
      <p:sp>
        <p:nvSpPr>
          <p:cNvPr id="5" name="Slide Number Placeholder 4"/>
          <p:cNvSpPr>
            <a:spLocks noGrp="1"/>
          </p:cNvSpPr>
          <p:nvPr>
            <p:ph type="sldNum" sz="quarter" idx="3"/>
          </p:nvPr>
        </p:nvSpPr>
        <p:spPr>
          <a:xfrm>
            <a:off x="3971265" y="8760743"/>
            <a:ext cx="3037517" cy="461169"/>
          </a:xfrm>
          <a:prstGeom prst="rect">
            <a:avLst/>
          </a:prstGeom>
        </p:spPr>
        <p:txBody>
          <a:bodyPr vert="horz" wrap="square" lIns="87517" tIns="43759" rIns="87517" bIns="43759" numCol="1" anchor="b" anchorCtr="0" compatLnSpc="1">
            <a:prstTxWarp prst="textNoShape">
              <a:avLst/>
            </a:prstTxWarp>
          </a:bodyPr>
          <a:lstStyle>
            <a:lvl1pPr algn="r" eaLnBrk="1" hangingPunct="1">
              <a:defRPr sz="1100">
                <a:latin typeface="Calibri" charset="0"/>
              </a:defRPr>
            </a:lvl1pPr>
          </a:lstStyle>
          <a:p>
            <a:fld id="{3E581334-EAA8-1346-95CF-82CACA39E11F}" type="slidenum">
              <a:rPr lang="en-US" altLang="en-US"/>
              <a:pPr/>
              <a:t>‹#›</a:t>
            </a:fld>
            <a:endParaRPr lang="en-US" altLang="en-US" dirty="0"/>
          </a:p>
        </p:txBody>
      </p:sp>
    </p:spTree>
    <p:extLst>
      <p:ext uri="{BB962C8B-B14F-4D97-AF65-F5344CB8AC3E}">
        <p14:creationId xmlns:p14="http://schemas.microsoft.com/office/powerpoint/2010/main" val="90021897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517" cy="461169"/>
          </a:xfrm>
          <a:prstGeom prst="rect">
            <a:avLst/>
          </a:prstGeom>
        </p:spPr>
        <p:txBody>
          <a:bodyPr vert="horz" lIns="87517" tIns="43759" rIns="87517" bIns="43759" rtlCol="0"/>
          <a:lstStyle>
            <a:lvl1pPr algn="l" eaLnBrk="1" fontAlgn="auto" hangingPunct="1">
              <a:spcBef>
                <a:spcPts val="0"/>
              </a:spcBef>
              <a:spcAft>
                <a:spcPts val="0"/>
              </a:spcAft>
              <a:defRPr sz="1100">
                <a:latin typeface="+mn-lt"/>
              </a:defRPr>
            </a:lvl1pPr>
          </a:lstStyle>
          <a:p>
            <a:pPr>
              <a:defRPr/>
            </a:pPr>
            <a:endParaRPr lang="en-US" dirty="0"/>
          </a:p>
        </p:txBody>
      </p:sp>
      <p:sp>
        <p:nvSpPr>
          <p:cNvPr id="3" name="Date Placeholder 2"/>
          <p:cNvSpPr>
            <a:spLocks noGrp="1"/>
          </p:cNvSpPr>
          <p:nvPr>
            <p:ph type="dt" idx="1"/>
          </p:nvPr>
        </p:nvSpPr>
        <p:spPr>
          <a:xfrm>
            <a:off x="3971265" y="1"/>
            <a:ext cx="3037517" cy="461169"/>
          </a:xfrm>
          <a:prstGeom prst="rect">
            <a:avLst/>
          </a:prstGeom>
        </p:spPr>
        <p:txBody>
          <a:bodyPr vert="horz" lIns="87517" tIns="43759" rIns="87517" bIns="43759" rtlCol="0"/>
          <a:lstStyle>
            <a:lvl1pPr algn="r" eaLnBrk="1" fontAlgn="auto" hangingPunct="1">
              <a:spcBef>
                <a:spcPts val="0"/>
              </a:spcBef>
              <a:spcAft>
                <a:spcPts val="0"/>
              </a:spcAft>
              <a:defRPr sz="1100">
                <a:latin typeface="+mn-lt"/>
              </a:defRPr>
            </a:lvl1pPr>
          </a:lstStyle>
          <a:p>
            <a:pPr>
              <a:defRPr/>
            </a:pPr>
            <a:fld id="{1F557713-2584-2E4E-8B56-1535F9954B96}" type="datetimeFigureOut">
              <a:rPr lang="en-US"/>
              <a:pPr>
                <a:defRPr/>
              </a:pPr>
              <a:t>9/20/2018</a:t>
            </a:fld>
            <a:endParaRPr lang="en-US" dirty="0"/>
          </a:p>
        </p:txBody>
      </p:sp>
      <p:sp>
        <p:nvSpPr>
          <p:cNvPr id="4" name="Slide Image Placeholder 3"/>
          <p:cNvSpPr>
            <a:spLocks noGrp="1" noRot="1" noChangeAspect="1"/>
          </p:cNvSpPr>
          <p:nvPr>
            <p:ph type="sldImg" idx="2"/>
          </p:nvPr>
        </p:nvSpPr>
        <p:spPr>
          <a:xfrm>
            <a:off x="434975" y="695325"/>
            <a:ext cx="6140450" cy="3454400"/>
          </a:xfrm>
          <a:prstGeom prst="rect">
            <a:avLst/>
          </a:prstGeom>
          <a:noFill/>
          <a:ln w="12700">
            <a:solidFill>
              <a:prstClr val="black"/>
            </a:solidFill>
          </a:ln>
        </p:spPr>
        <p:txBody>
          <a:bodyPr vert="horz" lIns="87517" tIns="43759" rIns="87517" bIns="43759" rtlCol="0" anchor="ctr"/>
          <a:lstStyle/>
          <a:p>
            <a:pPr lvl="0"/>
            <a:endParaRPr lang="en-US" noProof="0" dirty="0"/>
          </a:p>
        </p:txBody>
      </p:sp>
      <p:sp>
        <p:nvSpPr>
          <p:cNvPr id="5" name="Notes Placeholder 4"/>
          <p:cNvSpPr>
            <a:spLocks noGrp="1"/>
          </p:cNvSpPr>
          <p:nvPr>
            <p:ph type="body" sz="quarter" idx="3"/>
          </p:nvPr>
        </p:nvSpPr>
        <p:spPr>
          <a:xfrm>
            <a:off x="700718" y="4381834"/>
            <a:ext cx="5608967" cy="4150519"/>
          </a:xfrm>
          <a:prstGeom prst="rect">
            <a:avLst/>
          </a:prstGeom>
        </p:spPr>
        <p:txBody>
          <a:bodyPr vert="horz" lIns="87517" tIns="43759" rIns="87517" bIns="4375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60743"/>
            <a:ext cx="3037517" cy="461169"/>
          </a:xfrm>
          <a:prstGeom prst="rect">
            <a:avLst/>
          </a:prstGeom>
        </p:spPr>
        <p:txBody>
          <a:bodyPr vert="horz" lIns="87517" tIns="43759" rIns="87517" bIns="43759" rtlCol="0" anchor="b"/>
          <a:lstStyle>
            <a:lvl1pPr algn="l" eaLnBrk="1" fontAlgn="auto" hangingPunct="1">
              <a:spcBef>
                <a:spcPts val="0"/>
              </a:spcBef>
              <a:spcAft>
                <a:spcPts val="0"/>
              </a:spcAft>
              <a:defRPr sz="1100">
                <a:latin typeface="+mn-lt"/>
              </a:defRPr>
            </a:lvl1pPr>
          </a:lstStyle>
          <a:p>
            <a:pPr>
              <a:defRPr/>
            </a:pPr>
            <a:r>
              <a:rPr lang="en-US" dirty="0"/>
              <a:t>Copyright © 2012-2013 Steerwise Inc. All Rights Reserved.</a:t>
            </a:r>
          </a:p>
        </p:txBody>
      </p:sp>
      <p:sp>
        <p:nvSpPr>
          <p:cNvPr id="7" name="Slide Number Placeholder 6"/>
          <p:cNvSpPr>
            <a:spLocks noGrp="1"/>
          </p:cNvSpPr>
          <p:nvPr>
            <p:ph type="sldNum" sz="quarter" idx="5"/>
          </p:nvPr>
        </p:nvSpPr>
        <p:spPr>
          <a:xfrm>
            <a:off x="3971265" y="8760743"/>
            <a:ext cx="3037517" cy="461169"/>
          </a:xfrm>
          <a:prstGeom prst="rect">
            <a:avLst/>
          </a:prstGeom>
        </p:spPr>
        <p:txBody>
          <a:bodyPr vert="horz" wrap="square" lIns="87517" tIns="43759" rIns="87517" bIns="43759" numCol="1" anchor="b" anchorCtr="0" compatLnSpc="1">
            <a:prstTxWarp prst="textNoShape">
              <a:avLst/>
            </a:prstTxWarp>
          </a:bodyPr>
          <a:lstStyle>
            <a:lvl1pPr algn="r" eaLnBrk="1" hangingPunct="1">
              <a:defRPr sz="1100">
                <a:latin typeface="Calibri" charset="0"/>
              </a:defRPr>
            </a:lvl1pPr>
          </a:lstStyle>
          <a:p>
            <a:fld id="{21BB5602-1606-3E44-8161-9BB1E092D49B}" type="slidenum">
              <a:rPr lang="en-US" altLang="en-US"/>
              <a:pPr/>
              <a:t>‹#›</a:t>
            </a:fld>
            <a:endParaRPr lang="en-US" altLang="en-US" dirty="0"/>
          </a:p>
        </p:txBody>
      </p:sp>
    </p:spTree>
    <p:extLst>
      <p:ext uri="{BB962C8B-B14F-4D97-AF65-F5344CB8AC3E}">
        <p14:creationId xmlns:p14="http://schemas.microsoft.com/office/powerpoint/2010/main" val="93839068"/>
      </p:ext>
    </p:extLst>
  </p:cSld>
  <p:clrMap bg1="lt1" tx1="dk1" bg2="lt2" tx2="dk2" accent1="accent1" accent2="accent2" accent3="accent3" accent4="accent4" accent5="accent5" accent6="accent6" hlink="hlink" folHlink="folHlink"/>
  <p:hf hdr="0" dt="0"/>
  <p:notesStyle>
    <a:lvl1pPr algn="l" defTabSz="955675" rtl="0" eaLnBrk="0" fontAlgn="base" hangingPunct="0">
      <a:spcBef>
        <a:spcPct val="30000"/>
      </a:spcBef>
      <a:spcAft>
        <a:spcPct val="0"/>
      </a:spcAft>
      <a:defRPr sz="1300" kern="1200">
        <a:solidFill>
          <a:schemeClr val="tx1"/>
        </a:solidFill>
        <a:latin typeface="+mn-lt"/>
        <a:ea typeface="+mn-ea"/>
        <a:cs typeface="+mn-cs"/>
      </a:defRPr>
    </a:lvl1pPr>
    <a:lvl2pPr marL="476250" algn="l" defTabSz="955675" rtl="0" eaLnBrk="0" fontAlgn="base" hangingPunct="0">
      <a:spcBef>
        <a:spcPct val="30000"/>
      </a:spcBef>
      <a:spcAft>
        <a:spcPct val="0"/>
      </a:spcAft>
      <a:defRPr sz="1300" kern="1200">
        <a:solidFill>
          <a:schemeClr val="tx1"/>
        </a:solidFill>
        <a:latin typeface="+mn-lt"/>
        <a:ea typeface="+mn-ea"/>
        <a:cs typeface="+mn-cs"/>
      </a:defRPr>
    </a:lvl2pPr>
    <a:lvl3pPr marL="955675" algn="l" defTabSz="955675" rtl="0" eaLnBrk="0" fontAlgn="base" hangingPunct="0">
      <a:spcBef>
        <a:spcPct val="30000"/>
      </a:spcBef>
      <a:spcAft>
        <a:spcPct val="0"/>
      </a:spcAft>
      <a:defRPr sz="1300" kern="1200">
        <a:solidFill>
          <a:schemeClr val="tx1"/>
        </a:solidFill>
        <a:latin typeface="+mn-lt"/>
        <a:ea typeface="+mn-ea"/>
        <a:cs typeface="+mn-cs"/>
      </a:defRPr>
    </a:lvl3pPr>
    <a:lvl4pPr marL="1435100" algn="l" defTabSz="955675" rtl="0" eaLnBrk="0" fontAlgn="base" hangingPunct="0">
      <a:spcBef>
        <a:spcPct val="30000"/>
      </a:spcBef>
      <a:spcAft>
        <a:spcPct val="0"/>
      </a:spcAft>
      <a:defRPr sz="1300" kern="1200">
        <a:solidFill>
          <a:schemeClr val="tx1"/>
        </a:solidFill>
        <a:latin typeface="+mn-lt"/>
        <a:ea typeface="+mn-ea"/>
        <a:cs typeface="+mn-cs"/>
      </a:defRPr>
    </a:lvl4pPr>
    <a:lvl5pPr marL="1912938" algn="l" defTabSz="955675" rtl="0" eaLnBrk="0" fontAlgn="base" hangingPunct="0">
      <a:spcBef>
        <a:spcPct val="30000"/>
      </a:spcBef>
      <a:spcAft>
        <a:spcPct val="0"/>
      </a:spcAft>
      <a:defRPr sz="1300" kern="1200">
        <a:solidFill>
          <a:schemeClr val="tx1"/>
        </a:solidFill>
        <a:latin typeface="+mn-lt"/>
        <a:ea typeface="+mn-ea"/>
        <a:cs typeface="+mn-cs"/>
      </a:defRPr>
    </a:lvl5pPr>
    <a:lvl6pPr marL="2394675" algn="l" defTabSz="957870" rtl="0" eaLnBrk="1" latinLnBrk="0" hangingPunct="1">
      <a:defRPr sz="1300" kern="1200">
        <a:solidFill>
          <a:schemeClr val="tx1"/>
        </a:solidFill>
        <a:latin typeface="+mn-lt"/>
        <a:ea typeface="+mn-ea"/>
        <a:cs typeface="+mn-cs"/>
      </a:defRPr>
    </a:lvl6pPr>
    <a:lvl7pPr marL="2873610" algn="l" defTabSz="957870" rtl="0" eaLnBrk="1" latinLnBrk="0" hangingPunct="1">
      <a:defRPr sz="1300" kern="1200">
        <a:solidFill>
          <a:schemeClr val="tx1"/>
        </a:solidFill>
        <a:latin typeface="+mn-lt"/>
        <a:ea typeface="+mn-ea"/>
        <a:cs typeface="+mn-cs"/>
      </a:defRPr>
    </a:lvl7pPr>
    <a:lvl8pPr marL="3352545" algn="l" defTabSz="957870" rtl="0" eaLnBrk="1" latinLnBrk="0" hangingPunct="1">
      <a:defRPr sz="1300" kern="1200">
        <a:solidFill>
          <a:schemeClr val="tx1"/>
        </a:solidFill>
        <a:latin typeface="+mn-lt"/>
        <a:ea typeface="+mn-ea"/>
        <a:cs typeface="+mn-cs"/>
      </a:defRPr>
    </a:lvl8pPr>
    <a:lvl9pPr marL="3831480" algn="l" defTabSz="95787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xfrm>
            <a:off x="384175" y="688975"/>
            <a:ext cx="6089650" cy="34258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1</a:t>
            </a:fld>
            <a:endParaRPr lang="en-US" altLang="en-US" dirty="0"/>
          </a:p>
        </p:txBody>
      </p:sp>
    </p:spTree>
    <p:extLst>
      <p:ext uri="{BB962C8B-B14F-4D97-AF65-F5344CB8AC3E}">
        <p14:creationId xmlns:p14="http://schemas.microsoft.com/office/powerpoint/2010/main" val="2617677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dirty="0"/>
              <a:t>Copyright © 2012-2013 Steerwise Inc. All Rights Reserved.</a:t>
            </a:r>
          </a:p>
        </p:txBody>
      </p:sp>
      <p:sp>
        <p:nvSpPr>
          <p:cNvPr id="5" name="Slide Number Placeholder 4"/>
          <p:cNvSpPr>
            <a:spLocks noGrp="1"/>
          </p:cNvSpPr>
          <p:nvPr>
            <p:ph type="sldNum" sz="quarter" idx="11"/>
          </p:nvPr>
        </p:nvSpPr>
        <p:spPr/>
        <p:txBody>
          <a:bodyPr/>
          <a:lstStyle/>
          <a:p>
            <a:fld id="{21BB5602-1606-3E44-8161-9BB1E092D49B}" type="slidenum">
              <a:rPr lang="en-US" altLang="en-US" smtClean="0"/>
              <a:pPr/>
              <a:t>2</a:t>
            </a:fld>
            <a:endParaRPr lang="en-US" altLang="en-US" dirty="0"/>
          </a:p>
        </p:txBody>
      </p:sp>
    </p:spTree>
    <p:extLst>
      <p:ext uri="{BB962C8B-B14F-4D97-AF65-F5344CB8AC3E}">
        <p14:creationId xmlns:p14="http://schemas.microsoft.com/office/powerpoint/2010/main" val="987509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3</a:t>
            </a:fld>
            <a:endParaRPr lang="en-US" altLang="en-US" dirty="0"/>
          </a:p>
        </p:txBody>
      </p:sp>
    </p:spTree>
    <p:extLst>
      <p:ext uri="{BB962C8B-B14F-4D97-AF65-F5344CB8AC3E}">
        <p14:creationId xmlns:p14="http://schemas.microsoft.com/office/powerpoint/2010/main" val="3796538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5</a:t>
            </a:fld>
            <a:endParaRPr lang="en-US" altLang="en-US" dirty="0"/>
          </a:p>
        </p:txBody>
      </p:sp>
    </p:spTree>
    <p:extLst>
      <p:ext uri="{BB962C8B-B14F-4D97-AF65-F5344CB8AC3E}">
        <p14:creationId xmlns:p14="http://schemas.microsoft.com/office/powerpoint/2010/main" val="3919471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20</a:t>
            </a:fld>
            <a:endParaRPr lang="en-US" altLang="en-US" dirty="0"/>
          </a:p>
        </p:txBody>
      </p:sp>
    </p:spTree>
    <p:extLst>
      <p:ext uri="{BB962C8B-B14F-4D97-AF65-F5344CB8AC3E}">
        <p14:creationId xmlns:p14="http://schemas.microsoft.com/office/powerpoint/2010/main" val="3694155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23</a:t>
            </a:fld>
            <a:endParaRPr lang="en-US" altLang="en-US" dirty="0"/>
          </a:p>
        </p:txBody>
      </p:sp>
    </p:spTree>
    <p:extLst>
      <p:ext uri="{BB962C8B-B14F-4D97-AF65-F5344CB8AC3E}">
        <p14:creationId xmlns:p14="http://schemas.microsoft.com/office/powerpoint/2010/main" val="3863266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28</a:t>
            </a:fld>
            <a:endParaRPr lang="en-US" altLang="en-US" dirty="0"/>
          </a:p>
        </p:txBody>
      </p:sp>
    </p:spTree>
    <p:extLst>
      <p:ext uri="{BB962C8B-B14F-4D97-AF65-F5344CB8AC3E}">
        <p14:creationId xmlns:p14="http://schemas.microsoft.com/office/powerpoint/2010/main" val="751756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81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D61DD-51BD-4A6D-B9FB-67FC6B85CD9F}" type="slidenum">
              <a:rPr lang="en-US" altLang="en-US" smtClean="0"/>
              <a:pPr/>
              <a:t>33</a:t>
            </a:fld>
            <a:endParaRPr lang="en-US" altLang="en-US" dirty="0"/>
          </a:p>
        </p:txBody>
      </p:sp>
    </p:spTree>
    <p:extLst>
      <p:ext uri="{BB962C8B-B14F-4D97-AF65-F5344CB8AC3E}">
        <p14:creationId xmlns:p14="http://schemas.microsoft.com/office/powerpoint/2010/main" val="702624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6387"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Copyright © 2012-2013 Steerwise Inc. All Rights Reserved.</a:t>
            </a:r>
          </a:p>
        </p:txBody>
      </p:sp>
      <p:sp>
        <p:nvSpPr>
          <p:cNvPr id="103429"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012E2B-7B82-45A6-9A5B-D222A7D0CD2C}" type="slidenum">
              <a:rPr lang="en-US" altLang="en-US" smtClean="0"/>
              <a:pPr/>
              <a:t>34</a:t>
            </a:fld>
            <a:endParaRPr lang="en-US" altLang="en-US" dirty="0"/>
          </a:p>
        </p:txBody>
      </p:sp>
    </p:spTree>
    <p:extLst>
      <p:ext uri="{BB962C8B-B14F-4D97-AF65-F5344CB8AC3E}">
        <p14:creationId xmlns:p14="http://schemas.microsoft.com/office/powerpoint/2010/main" val="742907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11430000" y="6630988"/>
            <a:ext cx="647700" cy="227012"/>
          </a:xfrm>
          <a:prstGeom prst="rect">
            <a:avLst/>
          </a:prstGeom>
        </p:spPr>
        <p:txBody>
          <a:bodyPr lIns="91440" tIns="91440" rIns="91440" bIns="91440" anchor="ctr" anchorCtr="0"/>
          <a:lstStyle>
            <a:lvl1pPr algn="ctr">
              <a:defRPr sz="900">
                <a:latin typeface="+mj-lt"/>
              </a:defRPr>
            </a:lvl1pPr>
          </a:lstStyle>
          <a:p>
            <a:fld id="{EF8F64E1-8DCB-A44D-B480-8EAB705BC498}" type="slidenum">
              <a:rPr lang="en-US" altLang="en-US" smtClean="0"/>
              <a:pPr/>
              <a:t>‹#›</a:t>
            </a:fld>
            <a:endParaRPr lang="en-US" altLang="en-US" dirty="0"/>
          </a:p>
        </p:txBody>
      </p:sp>
      <p:sp>
        <p:nvSpPr>
          <p:cNvPr id="10"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11"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5"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Tree>
    <p:extLst>
      <p:ext uri="{BB962C8B-B14F-4D97-AF65-F5344CB8AC3E}">
        <p14:creationId xmlns:p14="http://schemas.microsoft.com/office/powerpoint/2010/main" val="549199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F8F64E1-8DCB-A44D-B480-8EAB705BC498}" type="slidenum">
              <a:rPr lang="en-US" altLang="en-US" smtClean="0"/>
              <a:pPr/>
              <a:t>‹#›</a:t>
            </a:fld>
            <a:endParaRPr lang="en-US" altLang="en-US" dirty="0"/>
          </a:p>
        </p:txBody>
      </p:sp>
      <p:sp>
        <p:nvSpPr>
          <p:cNvPr id="7"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8"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9"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Tree>
    <p:extLst>
      <p:ext uri="{BB962C8B-B14F-4D97-AF65-F5344CB8AC3E}">
        <p14:creationId xmlns:p14="http://schemas.microsoft.com/office/powerpoint/2010/main" val="2134863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1430000" y="6630988"/>
            <a:ext cx="647700" cy="227012"/>
          </a:xfrm>
          <a:prstGeom prst="rect">
            <a:avLst/>
          </a:prstGeom>
        </p:spPr>
        <p:txBody>
          <a:bodyPr lIns="91440" tIns="91440" rIns="91440" bIns="91440" anchor="ctr" anchorCtr="0"/>
          <a:lstStyle>
            <a:lvl1pPr algn="ctr">
              <a:defRPr sz="900">
                <a:latin typeface="+mj-lt"/>
              </a:defRPr>
            </a:lvl1pPr>
          </a:lstStyle>
          <a:p>
            <a:fld id="{EF8F64E1-8DCB-A44D-B480-8EAB705BC498}" type="slidenum">
              <a:rPr lang="en-US" altLang="en-US" smtClean="0"/>
              <a:pPr/>
              <a:t>‹#›</a:t>
            </a:fld>
            <a:endParaRPr lang="en-US" altLang="en-US" dirty="0"/>
          </a:p>
        </p:txBody>
      </p:sp>
      <p:sp>
        <p:nvSpPr>
          <p:cNvPr id="8" name="Line 9"/>
          <p:cNvSpPr>
            <a:spLocks noChangeShapeType="1"/>
          </p:cNvSpPr>
          <p:nvPr userDrawn="1"/>
        </p:nvSpPr>
        <p:spPr bwMode="auto">
          <a:xfrm>
            <a:off x="0" y="685800"/>
            <a:ext cx="12192000" cy="0"/>
          </a:xfrm>
          <a:prstGeom prst="line">
            <a:avLst/>
          </a:prstGeom>
          <a:noFill/>
          <a:ln w="3175" cmpd="sng">
            <a:solidFill>
              <a:schemeClr val="bg1">
                <a:lumMod val="85000"/>
              </a:schemeClr>
            </a:solidFill>
            <a:round/>
            <a:headEnd type="none"/>
            <a:tailEnd type="none"/>
          </a:ln>
          <a:effectLst/>
        </p:spPr>
        <p:txBody>
          <a:bodyPr lIns="100335" tIns="50168" rIns="100335" bIns="50168"/>
          <a:lstStyle/>
          <a:p>
            <a:pPr eaLnBrk="1" hangingPunct="1">
              <a:defRPr/>
            </a:pPr>
            <a:endParaRPr lang="en-US" dirty="0"/>
          </a:p>
        </p:txBody>
      </p:sp>
      <p:sp>
        <p:nvSpPr>
          <p:cNvPr id="9" name="Title 1"/>
          <p:cNvSpPr>
            <a:spLocks noGrp="1"/>
          </p:cNvSpPr>
          <p:nvPr>
            <p:ph type="title" hasCustomPrompt="1"/>
          </p:nvPr>
        </p:nvSpPr>
        <p:spPr>
          <a:xfrm>
            <a:off x="0" y="144621"/>
            <a:ext cx="12186136" cy="443340"/>
          </a:xfrm>
          <a:prstGeom prst="rect">
            <a:avLst/>
          </a:prstGeom>
          <a:noFill/>
        </p:spPr>
        <p:txBody>
          <a:bodyPr lIns="365760" tIns="182880" rIns="365760" bIns="182880" anchor="ctr" anchorCtr="0"/>
          <a:lstStyle>
            <a:lvl1pPr>
              <a:defRPr sz="2400">
                <a:solidFill>
                  <a:schemeClr val="accent2">
                    <a:lumMod val="50000"/>
                  </a:schemeClr>
                </a:solidFill>
                <a:latin typeface="+mj-lt"/>
              </a:defRPr>
            </a:lvl1pPr>
          </a:lstStyle>
          <a:p>
            <a:pPr algn="just"/>
            <a:r>
              <a:rPr lang="en-US" dirty="0">
                <a:solidFill>
                  <a:schemeClr val="tx1">
                    <a:lumMod val="65000"/>
                    <a:lumOff val="35000"/>
                  </a:schemeClr>
                </a:solidFill>
              </a:rPr>
              <a:t>Click to edit Master title style: </a:t>
            </a:r>
            <a:r>
              <a:rPr lang="en-US" dirty="0">
                <a:solidFill>
                  <a:schemeClr val="tx1">
                    <a:lumMod val="50000"/>
                    <a:lumOff val="50000"/>
                  </a:schemeClr>
                </a:solidFill>
              </a:rPr>
              <a:t>Subtitle</a:t>
            </a:r>
          </a:p>
        </p:txBody>
      </p:sp>
      <p:sp>
        <p:nvSpPr>
          <p:cNvPr id="10" name="Content Placeholder 2"/>
          <p:cNvSpPr>
            <a:spLocks noGrp="1"/>
          </p:cNvSpPr>
          <p:nvPr>
            <p:ph idx="1"/>
          </p:nvPr>
        </p:nvSpPr>
        <p:spPr>
          <a:xfrm>
            <a:off x="0" y="761999"/>
            <a:ext cx="12180276" cy="5778927"/>
          </a:xfrm>
          <a:prstGeom prst="rect">
            <a:avLst/>
          </a:prstGeom>
          <a:noFill/>
        </p:spPr>
        <p:txBody>
          <a:bodyPr lIns="365760" tIns="182880" rIns="365760" bIns="182880" anchor="t" anchorCtr="0"/>
          <a:lstStyle>
            <a:lvl1pPr>
              <a:spcBef>
                <a:spcPts val="600"/>
              </a:spcBef>
              <a:spcAft>
                <a:spcPts val="600"/>
              </a:spcAft>
              <a:buClr>
                <a:schemeClr val="tx1">
                  <a:lumMod val="65000"/>
                  <a:lumOff val="35000"/>
                </a:schemeClr>
              </a:buClr>
              <a:buSzPct val="110000"/>
              <a:defRPr sz="2000" baseline="0">
                <a:solidFill>
                  <a:schemeClr val="tx1">
                    <a:lumMod val="65000"/>
                    <a:lumOff val="35000"/>
                  </a:schemeClr>
                </a:solidFill>
              </a:defRPr>
            </a:lvl1pPr>
            <a:lvl2pPr>
              <a:spcBef>
                <a:spcPts val="600"/>
              </a:spcBef>
              <a:spcAft>
                <a:spcPts val="600"/>
              </a:spcAft>
              <a:buClr>
                <a:schemeClr val="tx1">
                  <a:lumMod val="65000"/>
                  <a:lumOff val="35000"/>
                </a:schemeClr>
              </a:buClr>
              <a:buSzPct val="100000"/>
              <a:defRPr sz="1800" baseline="0">
                <a:solidFill>
                  <a:schemeClr val="tx1">
                    <a:lumMod val="65000"/>
                    <a:lumOff val="35000"/>
                  </a:schemeClr>
                </a:solidFill>
              </a:defRPr>
            </a:lvl2pPr>
            <a:lvl3pPr>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defRPr>
            </a:lvl3pPr>
            <a:lvl4pPr>
              <a:spcBef>
                <a:spcPts val="600"/>
              </a:spcBef>
              <a:spcAft>
                <a:spcPts val="600"/>
              </a:spcAft>
              <a:defRPr sz="1400" baseline="0">
                <a:solidFill>
                  <a:schemeClr val="tx1">
                    <a:lumMod val="50000"/>
                    <a:lumOff val="50000"/>
                  </a:schemeClr>
                </a:solidFill>
              </a:defRPr>
            </a:lvl4pPr>
            <a:lvl5pPr>
              <a:spcBef>
                <a:spcPts val="600"/>
              </a:spcBef>
              <a:spcAft>
                <a:spcPts val="600"/>
              </a:spcAft>
              <a:defRPr sz="1200" baseline="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18602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5E9A8D3-2D28-474C-81B9-14B02B473911}" type="slidenum">
              <a:rPr lang="en-US" smtClean="0"/>
              <a:t>‹#›</a:t>
            </a:fld>
            <a:endParaRPr lang="en-US" dirty="0"/>
          </a:p>
        </p:txBody>
      </p:sp>
    </p:spTree>
    <p:extLst>
      <p:ext uri="{BB962C8B-B14F-4D97-AF65-F5344CB8AC3E}">
        <p14:creationId xmlns:p14="http://schemas.microsoft.com/office/powerpoint/2010/main" val="288591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33"/>
            <a:ext cx="10363200" cy="1470025"/>
          </a:xfrm>
          <a:prstGeom prst="rect">
            <a:avLst/>
          </a:prstGeom>
        </p:spPr>
        <p:txBody>
          <a:bodyPr/>
          <a:lstStyle>
            <a:lvl1pPr>
              <a:defRPr>
                <a:latin typeface="+mn-lt"/>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latin typeface="+mn-lt"/>
              </a:defRPr>
            </a:lvl1pPr>
            <a:lvl2pPr marL="478935" indent="0" algn="ctr">
              <a:buNone/>
              <a:defRPr>
                <a:solidFill>
                  <a:schemeClr val="tx1">
                    <a:tint val="75000"/>
                  </a:schemeClr>
                </a:solidFill>
              </a:defRPr>
            </a:lvl2pPr>
            <a:lvl3pPr marL="957870" indent="0" algn="ctr">
              <a:buNone/>
              <a:defRPr>
                <a:solidFill>
                  <a:schemeClr val="tx1">
                    <a:tint val="75000"/>
                  </a:schemeClr>
                </a:solidFill>
              </a:defRPr>
            </a:lvl3pPr>
            <a:lvl4pPr marL="1436805" indent="0" algn="ctr">
              <a:buNone/>
              <a:defRPr>
                <a:solidFill>
                  <a:schemeClr val="tx1">
                    <a:tint val="75000"/>
                  </a:schemeClr>
                </a:solidFill>
              </a:defRPr>
            </a:lvl4pPr>
            <a:lvl5pPr marL="1915740" indent="0" algn="ctr">
              <a:buNone/>
              <a:defRPr>
                <a:solidFill>
                  <a:schemeClr val="tx1">
                    <a:tint val="75000"/>
                  </a:schemeClr>
                </a:solidFill>
              </a:defRPr>
            </a:lvl5pPr>
            <a:lvl6pPr marL="2394675" indent="0" algn="ctr">
              <a:buNone/>
              <a:defRPr>
                <a:solidFill>
                  <a:schemeClr val="tx1">
                    <a:tint val="75000"/>
                  </a:schemeClr>
                </a:solidFill>
              </a:defRPr>
            </a:lvl6pPr>
            <a:lvl7pPr marL="2873610" indent="0" algn="ctr">
              <a:buNone/>
              <a:defRPr>
                <a:solidFill>
                  <a:schemeClr val="tx1">
                    <a:tint val="75000"/>
                  </a:schemeClr>
                </a:solidFill>
              </a:defRPr>
            </a:lvl7pPr>
            <a:lvl8pPr marL="3352545" indent="0" algn="ctr">
              <a:buNone/>
              <a:defRPr>
                <a:solidFill>
                  <a:schemeClr val="tx1">
                    <a:tint val="75000"/>
                  </a:schemeClr>
                </a:solidFill>
              </a:defRPr>
            </a:lvl8pPr>
            <a:lvl9pPr marL="3831480" indent="0" algn="ctr">
              <a:buNone/>
              <a:defRPr>
                <a:solidFill>
                  <a:schemeClr val="tx1">
                    <a:tint val="75000"/>
                  </a:schemeClr>
                </a:solidFill>
              </a:defRPr>
            </a:lvl9pPr>
          </a:lstStyle>
          <a:p>
            <a:r>
              <a:rPr lang="en-US"/>
              <a:t>Click to edit Master subtitle style</a:t>
            </a:r>
          </a:p>
        </p:txBody>
      </p:sp>
      <p:sp>
        <p:nvSpPr>
          <p:cNvPr id="5" name="Slide Number Placeholder 5"/>
          <p:cNvSpPr>
            <a:spLocks noGrp="1"/>
          </p:cNvSpPr>
          <p:nvPr>
            <p:ph type="sldNum" sz="quarter" idx="11"/>
          </p:nvPr>
        </p:nvSpPr>
        <p:spPr/>
        <p:txBody>
          <a:bodyPr/>
          <a:lstStyle>
            <a:lvl1pPr>
              <a:defRPr/>
            </a:lvl1pPr>
          </a:lstStyle>
          <a:p>
            <a:fld id="{03D7AF1A-147A-EC4E-8D5B-683C9D4CC825}" type="slidenum">
              <a:rPr lang="en-US" altLang="en-US"/>
              <a:pPr/>
              <a:t>‹#›</a:t>
            </a:fld>
            <a:endParaRPr lang="en-US" altLang="en-US" dirty="0"/>
          </a:p>
        </p:txBody>
      </p:sp>
    </p:spTree>
    <p:extLst>
      <p:ext uri="{BB962C8B-B14F-4D97-AF65-F5344CB8AC3E}">
        <p14:creationId xmlns:p14="http://schemas.microsoft.com/office/powerpoint/2010/main" val="1302679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Slide Number Placeholder 5"/>
          <p:cNvSpPr>
            <a:spLocks noGrp="1"/>
          </p:cNvSpPr>
          <p:nvPr>
            <p:ph type="sldNum" sz="quarter" idx="11"/>
          </p:nvPr>
        </p:nvSpPr>
        <p:spPr/>
        <p:txBody>
          <a:bodyPr/>
          <a:lstStyle>
            <a:lvl1pPr>
              <a:defRPr/>
            </a:lvl1pPr>
          </a:lstStyle>
          <a:p>
            <a:fld id="{EF8F64E1-8DCB-A44D-B480-8EAB705BC498}" type="slidenum">
              <a:rPr lang="en-US" altLang="en-US"/>
              <a:pPr/>
              <a:t>‹#›</a:t>
            </a:fld>
            <a:endParaRPr lang="en-US" altLang="en-US" dirty="0"/>
          </a:p>
        </p:txBody>
      </p:sp>
    </p:spTree>
    <p:extLst>
      <p:ext uri="{BB962C8B-B14F-4D97-AF65-F5344CB8AC3E}">
        <p14:creationId xmlns:p14="http://schemas.microsoft.com/office/powerpoint/2010/main" val="3628590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6629398"/>
            <a:ext cx="12192000" cy="2391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335" tIns="50168" rIns="100335" bIns="50168" anchor="ctr"/>
          <a:lstStyle/>
          <a:p>
            <a:pPr algn="ctr" eaLnBrk="1" hangingPunct="1">
              <a:defRPr/>
            </a:pPr>
            <a:endParaRPr lang="en-US" sz="2600" i="1" dirty="0">
              <a:solidFill>
                <a:schemeClr val="accent2">
                  <a:lumMod val="20000"/>
                  <a:lumOff val="80000"/>
                </a:schemeClr>
              </a:solidFill>
            </a:endParaRPr>
          </a:p>
        </p:txBody>
      </p:sp>
      <p:sp>
        <p:nvSpPr>
          <p:cNvPr id="9" name="fc" descr="ll PROTECTED 関係者外秘"/>
          <p:cNvSpPr txBox="1"/>
          <p:nvPr userDrawn="1"/>
        </p:nvSpPr>
        <p:spPr>
          <a:xfrm>
            <a:off x="0" y="6642100"/>
            <a:ext cx="12192000" cy="215444"/>
          </a:xfrm>
          <a:prstGeom prst="rect">
            <a:avLst/>
          </a:prstGeom>
          <a:solidFill>
            <a:schemeClr val="bg1">
              <a:lumMod val="85000"/>
            </a:schemeClr>
          </a:solidFill>
        </p:spPr>
        <p:txBody>
          <a:bodyPr vert="horz" wrap="square" rtlCol="0">
            <a:spAutoFit/>
          </a:bodyPr>
          <a:lstStyle/>
          <a:p>
            <a:pPr algn="ctr">
              <a:spcAft>
                <a:spcPts val="1200"/>
              </a:spcAft>
            </a:pPr>
            <a:r>
              <a:rPr lang="en-US" sz="800" b="0" i="1" u="none" spc="0" baseline="0" dirty="0">
                <a:solidFill>
                  <a:schemeClr val="tx1">
                    <a:lumMod val="50000"/>
                    <a:lumOff val="50000"/>
                  </a:schemeClr>
                </a:solidFill>
                <a:latin typeface="+mj-lt"/>
              </a:rPr>
              <a:t>Confidential to Steerwise and Toyota Motor Credit Corporation</a:t>
            </a:r>
          </a:p>
        </p:txBody>
      </p:sp>
      <p:sp>
        <p:nvSpPr>
          <p:cNvPr id="10" name="Slide Number Placeholder 5"/>
          <p:cNvSpPr>
            <a:spLocks noGrp="1"/>
          </p:cNvSpPr>
          <p:nvPr>
            <p:ph type="sldNum" sz="quarter" idx="4"/>
          </p:nvPr>
        </p:nvSpPr>
        <p:spPr>
          <a:xfrm>
            <a:off x="11430000" y="6653451"/>
            <a:ext cx="571500" cy="204549"/>
          </a:xfrm>
          <a:prstGeom prst="rect">
            <a:avLst/>
          </a:prstGeom>
        </p:spPr>
        <p:txBody>
          <a:bodyPr lIns="91440" tIns="91440" rIns="91440" bIns="91440" anchor="ctr" anchorCtr="0"/>
          <a:lstStyle>
            <a:lvl1pPr algn="ctr">
              <a:defRPr sz="900" b="0" i="1">
                <a:solidFill>
                  <a:schemeClr val="tx1">
                    <a:lumMod val="50000"/>
                    <a:lumOff val="50000"/>
                  </a:schemeClr>
                </a:solidFill>
                <a:latin typeface="+mj-lt"/>
              </a:defRPr>
            </a:lvl1pPr>
          </a:lstStyle>
          <a:p>
            <a:fld id="{EF8F64E1-8DCB-A44D-B480-8EAB705BC498}" type="slidenum">
              <a:rPr lang="en-US" altLang="en-US" smtClean="0"/>
              <a:pPr/>
              <a:t>‹#›</a:t>
            </a:fld>
            <a:endParaRPr lang="en-US" altLang="en-US" dirty="0"/>
          </a:p>
        </p:txBody>
      </p:sp>
      <p:pic>
        <p:nvPicPr>
          <p:cNvPr id="3" name="Picture 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24964" y="6641644"/>
            <a:ext cx="590909" cy="193893"/>
          </a:xfrm>
          <a:prstGeom prst="rect">
            <a:avLst/>
          </a:prstGeom>
          <a:effectLst>
            <a:outerShdw blurRad="254000" sx="160000" sy="160000" algn="ctr" rotWithShape="0">
              <a:schemeClr val="bg1"/>
            </a:outerShdw>
          </a:effectLst>
        </p:spPr>
      </p:pic>
    </p:spTree>
  </p:cSld>
  <p:clrMap bg1="lt1" tx1="dk1" bg2="lt2" tx2="dk2" accent1="accent1" accent2="accent2" accent3="accent3" accent4="accent4" accent5="accent5" accent6="accent6" hlink="hlink" folHlink="folHlink"/>
  <p:sldLayoutIdLst>
    <p:sldLayoutId id="2147484626" r:id="rId1"/>
    <p:sldLayoutId id="2147484628" r:id="rId2"/>
    <p:sldLayoutId id="2147484611" r:id="rId3"/>
    <p:sldLayoutId id="2147484627" r:id="rId4"/>
    <p:sldLayoutId id="2147484630" r:id="rId5"/>
    <p:sldLayoutId id="2147484631" r:id="rId6"/>
  </p:sldLayoutIdLst>
  <p:hf hdr="0" dt="0"/>
  <p:txStyles>
    <p:titleStyle>
      <a:lvl1pPr algn="l" rtl="0" eaLnBrk="0" fontAlgn="base" hangingPunct="0">
        <a:spcBef>
          <a:spcPct val="0"/>
        </a:spcBef>
        <a:spcAft>
          <a:spcPct val="0"/>
        </a:spcAft>
        <a:defRPr lang="en-US" sz="3100" b="1" kern="1200" dirty="0">
          <a:solidFill>
            <a:srgbClr val="404040"/>
          </a:solidFill>
          <a:latin typeface="+mn-lt"/>
          <a:ea typeface="+mj-ea"/>
          <a:cs typeface="+mj-cs"/>
        </a:defRPr>
      </a:lvl1pPr>
      <a:lvl2pPr algn="l" rtl="0" eaLnBrk="0" fontAlgn="base" hangingPunct="0">
        <a:spcBef>
          <a:spcPct val="0"/>
        </a:spcBef>
        <a:spcAft>
          <a:spcPct val="0"/>
        </a:spcAft>
        <a:defRPr sz="3100" b="1">
          <a:solidFill>
            <a:srgbClr val="404040"/>
          </a:solidFill>
          <a:latin typeface="Garamond" pitchFamily="18" charset="0"/>
        </a:defRPr>
      </a:lvl2pPr>
      <a:lvl3pPr algn="l" rtl="0" eaLnBrk="0" fontAlgn="base" hangingPunct="0">
        <a:spcBef>
          <a:spcPct val="0"/>
        </a:spcBef>
        <a:spcAft>
          <a:spcPct val="0"/>
        </a:spcAft>
        <a:defRPr sz="3100" b="1">
          <a:solidFill>
            <a:srgbClr val="404040"/>
          </a:solidFill>
          <a:latin typeface="Garamond" pitchFamily="18" charset="0"/>
        </a:defRPr>
      </a:lvl3pPr>
      <a:lvl4pPr algn="l" rtl="0" eaLnBrk="0" fontAlgn="base" hangingPunct="0">
        <a:spcBef>
          <a:spcPct val="0"/>
        </a:spcBef>
        <a:spcAft>
          <a:spcPct val="0"/>
        </a:spcAft>
        <a:defRPr sz="3100" b="1">
          <a:solidFill>
            <a:srgbClr val="404040"/>
          </a:solidFill>
          <a:latin typeface="Garamond" pitchFamily="18" charset="0"/>
        </a:defRPr>
      </a:lvl4pPr>
      <a:lvl5pPr algn="l" rtl="0" eaLnBrk="0" fontAlgn="base" hangingPunct="0">
        <a:spcBef>
          <a:spcPct val="0"/>
        </a:spcBef>
        <a:spcAft>
          <a:spcPct val="0"/>
        </a:spcAft>
        <a:defRPr sz="3100" b="1">
          <a:solidFill>
            <a:srgbClr val="404040"/>
          </a:solidFill>
          <a:latin typeface="Garamond" pitchFamily="18" charset="0"/>
        </a:defRPr>
      </a:lvl5pPr>
      <a:lvl6pPr marL="478935" algn="l" rtl="0" fontAlgn="base">
        <a:spcBef>
          <a:spcPct val="0"/>
        </a:spcBef>
        <a:spcAft>
          <a:spcPct val="0"/>
        </a:spcAft>
        <a:defRPr sz="2900" b="1">
          <a:solidFill>
            <a:schemeClr val="bg1"/>
          </a:solidFill>
          <a:latin typeface="Arial Rounded MT Bold" pitchFamily="34" charset="0"/>
        </a:defRPr>
      </a:lvl6pPr>
      <a:lvl7pPr marL="957870" algn="l" rtl="0" fontAlgn="base">
        <a:spcBef>
          <a:spcPct val="0"/>
        </a:spcBef>
        <a:spcAft>
          <a:spcPct val="0"/>
        </a:spcAft>
        <a:defRPr sz="2900" b="1">
          <a:solidFill>
            <a:schemeClr val="bg1"/>
          </a:solidFill>
          <a:latin typeface="Arial Rounded MT Bold" pitchFamily="34" charset="0"/>
        </a:defRPr>
      </a:lvl7pPr>
      <a:lvl8pPr marL="1436805" algn="l" rtl="0" fontAlgn="base">
        <a:spcBef>
          <a:spcPct val="0"/>
        </a:spcBef>
        <a:spcAft>
          <a:spcPct val="0"/>
        </a:spcAft>
        <a:defRPr sz="2900" b="1">
          <a:solidFill>
            <a:schemeClr val="bg1"/>
          </a:solidFill>
          <a:latin typeface="Arial Rounded MT Bold" pitchFamily="34" charset="0"/>
        </a:defRPr>
      </a:lvl8pPr>
      <a:lvl9pPr marL="1915740" algn="l" rtl="0" fontAlgn="base">
        <a:spcBef>
          <a:spcPct val="0"/>
        </a:spcBef>
        <a:spcAft>
          <a:spcPct val="0"/>
        </a:spcAft>
        <a:defRPr sz="2900" b="1">
          <a:solidFill>
            <a:schemeClr val="bg1"/>
          </a:solidFill>
          <a:latin typeface="Arial Rounded MT Bold" pitchFamily="34" charset="0"/>
        </a:defRPr>
      </a:lvl9pPr>
    </p:titleStyle>
    <p:bodyStyle>
      <a:lvl1pPr marL="357188" indent="-358775" algn="l" rtl="0" eaLnBrk="0" fontAlgn="base" hangingPunct="0">
        <a:spcBef>
          <a:spcPct val="20000"/>
        </a:spcBef>
        <a:spcAft>
          <a:spcPct val="0"/>
        </a:spcAft>
        <a:buFont typeface="Arial" charset="0"/>
        <a:buChar char="•"/>
        <a:defRPr sz="3400" kern="1200">
          <a:solidFill>
            <a:schemeClr val="tx1"/>
          </a:solidFill>
          <a:latin typeface="+mn-lt"/>
          <a:ea typeface="+mn-ea"/>
          <a:cs typeface="+mn-cs"/>
        </a:defRPr>
      </a:lvl1pPr>
      <a:lvl2pPr marL="776288" indent="-298450" algn="l" rtl="0" eaLnBrk="0" fontAlgn="base" hangingPunct="0">
        <a:spcBef>
          <a:spcPct val="20000"/>
        </a:spcBef>
        <a:spcAft>
          <a:spcPct val="0"/>
        </a:spcAft>
        <a:buFont typeface="Wingdings" charset="2"/>
        <a:buChar char="Ø"/>
        <a:defRPr sz="2900" kern="1200">
          <a:solidFill>
            <a:schemeClr val="tx1"/>
          </a:solidFill>
          <a:latin typeface="+mn-lt"/>
          <a:ea typeface="+mn-ea"/>
          <a:cs typeface="+mn-cs"/>
        </a:defRPr>
      </a:lvl2pPr>
      <a:lvl3pPr marL="1195388" indent="-238125" algn="l" rtl="0" eaLnBrk="0" fontAlgn="base" hangingPunct="0">
        <a:spcBef>
          <a:spcPct val="20000"/>
        </a:spcBef>
        <a:spcAft>
          <a:spcPct val="0"/>
        </a:spcAft>
        <a:buFont typeface="Arial" charset="0"/>
        <a:buChar char="•"/>
        <a:defRPr sz="2500" kern="1200">
          <a:solidFill>
            <a:schemeClr val="tx1"/>
          </a:solidFill>
          <a:latin typeface="+mn-lt"/>
          <a:ea typeface="+mn-ea"/>
          <a:cs typeface="+mn-cs"/>
        </a:defRPr>
      </a:lvl3pPr>
      <a:lvl4pPr marL="1673225" indent="-238125" algn="l" rtl="0" eaLnBrk="0" fontAlgn="base" hangingPunct="0">
        <a:spcBef>
          <a:spcPct val="20000"/>
        </a:spcBef>
        <a:spcAft>
          <a:spcPct val="0"/>
        </a:spcAft>
        <a:buFont typeface="Wingdings" charset="2"/>
        <a:buChar char="Ø"/>
        <a:defRPr sz="2100" kern="1200">
          <a:solidFill>
            <a:schemeClr val="tx1"/>
          </a:solidFill>
          <a:latin typeface="+mn-lt"/>
          <a:ea typeface="+mn-ea"/>
          <a:cs typeface="+mn-cs"/>
        </a:defRPr>
      </a:lvl4pPr>
      <a:lvl5pPr marL="2152650" indent="-238125" algn="l" rtl="0" eaLnBrk="0" fontAlgn="base" hangingPunct="0">
        <a:spcBef>
          <a:spcPct val="20000"/>
        </a:spcBef>
        <a:spcAft>
          <a:spcPct val="0"/>
        </a:spcAft>
        <a:buFont typeface="Arial" charset="0"/>
        <a:buChar char="•"/>
        <a:defRPr sz="2100" kern="1200">
          <a:solidFill>
            <a:schemeClr val="tx1"/>
          </a:solidFill>
          <a:latin typeface="+mn-lt"/>
          <a:ea typeface="+mn-ea"/>
          <a:cs typeface="+mn-cs"/>
        </a:defRPr>
      </a:lvl5pPr>
      <a:lvl6pPr marL="2634143"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3077"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2012"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0948" indent="-239467" algn="l" defTabSz="957870"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en-US"/>
      </a:defPPr>
      <a:lvl1pPr marL="0" algn="l" defTabSz="957870" rtl="0" eaLnBrk="1" latinLnBrk="0" hangingPunct="1">
        <a:defRPr sz="1900" kern="1200">
          <a:solidFill>
            <a:schemeClr val="tx1"/>
          </a:solidFill>
          <a:latin typeface="+mn-lt"/>
          <a:ea typeface="+mn-ea"/>
          <a:cs typeface="+mn-cs"/>
        </a:defRPr>
      </a:lvl1pPr>
      <a:lvl2pPr marL="478935" algn="l" defTabSz="957870" rtl="0" eaLnBrk="1" latinLnBrk="0" hangingPunct="1">
        <a:defRPr sz="1900" kern="1200">
          <a:solidFill>
            <a:schemeClr val="tx1"/>
          </a:solidFill>
          <a:latin typeface="+mn-lt"/>
          <a:ea typeface="+mn-ea"/>
          <a:cs typeface="+mn-cs"/>
        </a:defRPr>
      </a:lvl2pPr>
      <a:lvl3pPr marL="957870" algn="l" defTabSz="957870" rtl="0" eaLnBrk="1" latinLnBrk="0" hangingPunct="1">
        <a:defRPr sz="1900" kern="1200">
          <a:solidFill>
            <a:schemeClr val="tx1"/>
          </a:solidFill>
          <a:latin typeface="+mn-lt"/>
          <a:ea typeface="+mn-ea"/>
          <a:cs typeface="+mn-cs"/>
        </a:defRPr>
      </a:lvl3pPr>
      <a:lvl4pPr marL="1436805" algn="l" defTabSz="957870" rtl="0" eaLnBrk="1" latinLnBrk="0" hangingPunct="1">
        <a:defRPr sz="1900" kern="1200">
          <a:solidFill>
            <a:schemeClr val="tx1"/>
          </a:solidFill>
          <a:latin typeface="+mn-lt"/>
          <a:ea typeface="+mn-ea"/>
          <a:cs typeface="+mn-cs"/>
        </a:defRPr>
      </a:lvl4pPr>
      <a:lvl5pPr marL="1915740" algn="l" defTabSz="957870" rtl="0" eaLnBrk="1" latinLnBrk="0" hangingPunct="1">
        <a:defRPr sz="1900" kern="1200">
          <a:solidFill>
            <a:schemeClr val="tx1"/>
          </a:solidFill>
          <a:latin typeface="+mn-lt"/>
          <a:ea typeface="+mn-ea"/>
          <a:cs typeface="+mn-cs"/>
        </a:defRPr>
      </a:lvl5pPr>
      <a:lvl6pPr marL="2394675" algn="l" defTabSz="957870" rtl="0" eaLnBrk="1" latinLnBrk="0" hangingPunct="1">
        <a:defRPr sz="1900" kern="1200">
          <a:solidFill>
            <a:schemeClr val="tx1"/>
          </a:solidFill>
          <a:latin typeface="+mn-lt"/>
          <a:ea typeface="+mn-ea"/>
          <a:cs typeface="+mn-cs"/>
        </a:defRPr>
      </a:lvl6pPr>
      <a:lvl7pPr marL="2873610" algn="l" defTabSz="957870" rtl="0" eaLnBrk="1" latinLnBrk="0" hangingPunct="1">
        <a:defRPr sz="1900" kern="1200">
          <a:solidFill>
            <a:schemeClr val="tx1"/>
          </a:solidFill>
          <a:latin typeface="+mn-lt"/>
          <a:ea typeface="+mn-ea"/>
          <a:cs typeface="+mn-cs"/>
        </a:defRPr>
      </a:lvl7pPr>
      <a:lvl8pPr marL="3352545" algn="l" defTabSz="957870" rtl="0" eaLnBrk="1" latinLnBrk="0" hangingPunct="1">
        <a:defRPr sz="1900" kern="1200">
          <a:solidFill>
            <a:schemeClr val="tx1"/>
          </a:solidFill>
          <a:latin typeface="+mn-lt"/>
          <a:ea typeface="+mn-ea"/>
          <a:cs typeface="+mn-cs"/>
        </a:defRPr>
      </a:lvl8pPr>
      <a:lvl9pPr marL="3831480" algn="l" defTabSz="95787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9"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589" y="0"/>
            <a:ext cx="12188825" cy="6858000"/>
          </a:xfrm>
          <a:prstGeom prst="rect">
            <a:avLst/>
          </a:prstGeom>
          <a:gradFill>
            <a:gsLst>
              <a:gs pos="0">
                <a:schemeClr val="tx1">
                  <a:alpha val="0"/>
                </a:schemeClr>
              </a:gs>
              <a:gs pos="40000">
                <a:schemeClr val="tx1">
                  <a:alpha val="55000"/>
                </a:schemeClr>
              </a:gs>
              <a:gs pos="80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pic>
        <p:nvPicPr>
          <p:cNvPr id="7175" name="Picture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76357" y="100017"/>
            <a:ext cx="1499796"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a:xfrm>
            <a:off x="1144291"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6"/>
          </a:fillRef>
          <a:effectRef idx="1">
            <a:schemeClr val="accent6"/>
          </a:effectRef>
          <a:fontRef idx="minor">
            <a:schemeClr val="lt1"/>
          </a:fontRef>
        </p:style>
        <p:txBody>
          <a:bodyPr anchor="ctr"/>
          <a:lstStyle/>
          <a:p>
            <a:pPr marL="0" lvl="1" indent="0" algn="ctr">
              <a:spcBef>
                <a:spcPts val="0"/>
              </a:spcBef>
              <a:spcAft>
                <a:spcPts val="1200"/>
              </a:spcAft>
              <a:defRPr/>
            </a:pPr>
            <a:r>
              <a:rPr lang="en-US" b="1" dirty="0">
                <a:solidFill>
                  <a:srgbClr val="00B0F0"/>
                </a:solidFill>
              </a:rPr>
              <a:t>Innovate</a:t>
            </a:r>
          </a:p>
          <a:p>
            <a:pPr marL="0" lvl="1" indent="0" algn="ctr">
              <a:spcBef>
                <a:spcPts val="0"/>
              </a:spcBef>
              <a:spcAft>
                <a:spcPts val="0"/>
              </a:spcAft>
              <a:defRPr/>
            </a:pPr>
            <a:r>
              <a:rPr lang="en-US" sz="1400" dirty="0">
                <a:solidFill>
                  <a:schemeClr val="bg1"/>
                </a:solidFill>
              </a:rPr>
              <a:t>value-focused </a:t>
            </a:r>
          </a:p>
          <a:p>
            <a:pPr marL="0" lvl="1" indent="0" algn="ctr">
              <a:spcBef>
                <a:spcPts val="0"/>
              </a:spcBef>
              <a:spcAft>
                <a:spcPts val="1200"/>
              </a:spcAft>
              <a:defRPr/>
            </a:pPr>
            <a:r>
              <a:rPr lang="en-US" sz="1400" dirty="0">
                <a:solidFill>
                  <a:schemeClr val="bg1"/>
                </a:solidFill>
              </a:rPr>
              <a:t>digital &amp; data solutions</a:t>
            </a:r>
          </a:p>
          <a:p>
            <a:pPr marL="0" lvl="1" indent="0" algn="ctr">
              <a:spcBef>
                <a:spcPts val="0"/>
              </a:spcBef>
              <a:spcAft>
                <a:spcPts val="1200"/>
              </a:spcAft>
              <a:defRPr/>
            </a:pPr>
            <a:r>
              <a:rPr lang="en-US" sz="1600" b="1" dirty="0">
                <a:solidFill>
                  <a:schemeClr val="bg1"/>
                </a:solidFill>
              </a:rPr>
              <a:t>At Speed.</a:t>
            </a:r>
          </a:p>
        </p:txBody>
      </p:sp>
      <p:sp>
        <p:nvSpPr>
          <p:cNvPr id="9" name="Rounded Rectangle 8"/>
          <p:cNvSpPr/>
          <p:nvPr/>
        </p:nvSpPr>
        <p:spPr>
          <a:xfrm>
            <a:off x="5027892"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6"/>
          </a:fillRef>
          <a:effectRef idx="1">
            <a:schemeClr val="accent6"/>
          </a:effectRef>
          <a:fontRef idx="minor">
            <a:schemeClr val="lt1"/>
          </a:fontRef>
        </p:style>
        <p:txBody>
          <a:bodyPr anchor="ctr"/>
          <a:lstStyle/>
          <a:p>
            <a:pPr marL="0" lvl="1" indent="0" algn="ctr">
              <a:spcBef>
                <a:spcPts val="0"/>
              </a:spcBef>
              <a:spcAft>
                <a:spcPts val="1200"/>
              </a:spcAft>
              <a:buClr>
                <a:srgbClr val="7030A0"/>
              </a:buClr>
              <a:buSzPct val="100000"/>
              <a:defRPr/>
            </a:pPr>
            <a:r>
              <a:rPr lang="en-US" b="1" dirty="0">
                <a:solidFill>
                  <a:srgbClr val="B64BFF"/>
                </a:solidFill>
              </a:rPr>
              <a:t>Harmonize</a:t>
            </a:r>
          </a:p>
          <a:p>
            <a:pPr marL="0" lvl="1" indent="0" algn="ctr">
              <a:spcBef>
                <a:spcPts val="0"/>
              </a:spcBef>
              <a:spcAft>
                <a:spcPts val="1200"/>
              </a:spcAft>
              <a:buClr>
                <a:srgbClr val="7030A0"/>
              </a:buClr>
              <a:buSzPct val="100000"/>
              <a:defRPr/>
            </a:pPr>
            <a:r>
              <a:rPr lang="en-US" sz="1400" dirty="0">
                <a:solidFill>
                  <a:schemeClr val="bg1"/>
                </a:solidFill>
              </a:rPr>
              <a:t>alignment-focused organizational functions</a:t>
            </a:r>
          </a:p>
          <a:p>
            <a:pPr marL="0" lvl="1" indent="0" algn="ctr">
              <a:spcBef>
                <a:spcPts val="0"/>
              </a:spcBef>
              <a:spcAft>
                <a:spcPts val="1200"/>
              </a:spcAft>
              <a:buClr>
                <a:srgbClr val="7030A0"/>
              </a:buClr>
              <a:buSzPct val="100000"/>
              <a:defRPr/>
            </a:pPr>
            <a:r>
              <a:rPr lang="en-US" sz="1600" b="1" dirty="0">
                <a:solidFill>
                  <a:schemeClr val="bg1"/>
                </a:solidFill>
              </a:rPr>
              <a:t>At Scale.</a:t>
            </a:r>
          </a:p>
        </p:txBody>
      </p:sp>
      <p:sp>
        <p:nvSpPr>
          <p:cNvPr id="10" name="Rounded Rectangle 9"/>
          <p:cNvSpPr/>
          <p:nvPr/>
        </p:nvSpPr>
        <p:spPr>
          <a:xfrm>
            <a:off x="8913080" y="4724400"/>
            <a:ext cx="2133044" cy="1524000"/>
          </a:xfrm>
          <a:prstGeom prst="roundRect">
            <a:avLst/>
          </a:prstGeom>
          <a:solidFill>
            <a:schemeClr val="tx1">
              <a:alpha val="70000"/>
            </a:schemeClr>
          </a:solidFill>
          <a:ln w="15875">
            <a:solidFill>
              <a:schemeClr val="bg1"/>
            </a:solidFill>
          </a:ln>
          <a:effectLst>
            <a:outerShdw blurRad="254000" sx="105000" sy="105000" algn="ctr" rotWithShape="0">
              <a:schemeClr val="bg1">
                <a:alpha val="40000"/>
              </a:schemeClr>
            </a:outerShdw>
          </a:effectLst>
        </p:spPr>
        <p:style>
          <a:lnRef idx="3">
            <a:schemeClr val="lt1"/>
          </a:lnRef>
          <a:fillRef idx="1">
            <a:schemeClr val="accent2"/>
          </a:fillRef>
          <a:effectRef idx="1">
            <a:schemeClr val="accent2"/>
          </a:effectRef>
          <a:fontRef idx="minor">
            <a:schemeClr val="lt1"/>
          </a:fontRef>
        </p:style>
        <p:txBody>
          <a:bodyPr anchor="ctr"/>
          <a:lstStyle/>
          <a:p>
            <a:pPr marL="0" lvl="1" indent="0" algn="ctr">
              <a:spcBef>
                <a:spcPts val="0"/>
              </a:spcBef>
              <a:spcAft>
                <a:spcPts val="1200"/>
              </a:spcAft>
              <a:buClr>
                <a:srgbClr val="808000"/>
              </a:buClr>
              <a:buSzPct val="100000"/>
              <a:defRPr/>
            </a:pPr>
            <a:r>
              <a:rPr lang="en-US" b="1" dirty="0">
                <a:solidFill>
                  <a:srgbClr val="92D050"/>
                </a:solidFill>
              </a:rPr>
              <a:t>Execute</a:t>
            </a:r>
          </a:p>
          <a:p>
            <a:pPr marL="0" lvl="1" indent="0" algn="ctr">
              <a:spcBef>
                <a:spcPts val="0"/>
              </a:spcBef>
              <a:spcAft>
                <a:spcPts val="1200"/>
              </a:spcAft>
              <a:buClr>
                <a:srgbClr val="808000"/>
              </a:buClr>
              <a:buSzPct val="100000"/>
              <a:defRPr/>
            </a:pPr>
            <a:r>
              <a:rPr lang="en-US" sz="1400" dirty="0">
                <a:solidFill>
                  <a:schemeClr val="bg1"/>
                </a:solidFill>
              </a:rPr>
              <a:t>customer-focused experiential services</a:t>
            </a:r>
            <a:endParaRPr lang="en-US" sz="1400" b="1" dirty="0">
              <a:solidFill>
                <a:schemeClr val="bg1"/>
              </a:solidFill>
            </a:endParaRPr>
          </a:p>
          <a:p>
            <a:pPr marL="0" lvl="1" indent="0" algn="ctr">
              <a:spcBef>
                <a:spcPts val="0"/>
              </a:spcBef>
              <a:spcAft>
                <a:spcPts val="1200"/>
              </a:spcAft>
              <a:buClr>
                <a:srgbClr val="808000"/>
              </a:buClr>
              <a:buSzPct val="100000"/>
              <a:defRPr/>
            </a:pPr>
            <a:r>
              <a:rPr lang="en-US" sz="1600" b="1" dirty="0">
                <a:solidFill>
                  <a:schemeClr val="bg1"/>
                </a:solidFill>
              </a:rPr>
              <a:t>With Confidence.</a:t>
            </a:r>
            <a:endParaRPr lang="en-US" sz="1600" dirty="0">
              <a:solidFill>
                <a:schemeClr val="bg1"/>
              </a:solidFill>
            </a:endParaRPr>
          </a:p>
        </p:txBody>
      </p:sp>
      <p:sp>
        <p:nvSpPr>
          <p:cNvPr id="12" name="TextBox 7">
            <a:extLst>
              <a:ext uri="{FF2B5EF4-FFF2-40B4-BE49-F238E27FC236}">
                <a16:creationId xmlns:a16="http://schemas.microsoft.com/office/drawing/2014/main" id="{EF3763D7-E162-4873-A59B-4FC642837CB4}"/>
              </a:ext>
            </a:extLst>
          </p:cNvPr>
          <p:cNvSpPr txBox="1">
            <a:spLocks noChangeArrowheads="1"/>
          </p:cNvSpPr>
          <p:nvPr/>
        </p:nvSpPr>
        <p:spPr bwMode="auto">
          <a:xfrm>
            <a:off x="926307" y="3331726"/>
            <a:ext cx="10336213" cy="958496"/>
          </a:xfrm>
          <a:prstGeom prst="rect">
            <a:avLst/>
          </a:prstGeom>
          <a:noFill/>
          <a:ln w="9525">
            <a:noFill/>
            <a:miter lim="800000"/>
            <a:headEnd/>
            <a:tailEnd/>
          </a:ln>
        </p:spPr>
        <p:txBody>
          <a:bodyPr lIns="95787" tIns="47893" rIns="95787" bIns="47893">
            <a:spAutoFit/>
          </a:bodyPr>
          <a:lstStyle/>
          <a:p>
            <a:pPr lvl="0" algn="ctr" eaLnBrk="1" hangingPunct="1">
              <a:defRPr/>
            </a:pPr>
            <a:r>
              <a:rPr lang="en-US" sz="3200" b="1" spc="50" dirty="0">
                <a:solidFill>
                  <a:prstClr val="white"/>
                </a:solidFill>
                <a:latin typeface="Calibri"/>
              </a:rPr>
              <a:t>Enterprise Integration Platform (EIP) Framework Design</a:t>
            </a:r>
            <a:endParaRPr lang="en-US" sz="3600" b="1" spc="50" dirty="0">
              <a:solidFill>
                <a:schemeClr val="bg1"/>
              </a:solidFill>
              <a:latin typeface="+mj-lt"/>
            </a:endParaRPr>
          </a:p>
          <a:p>
            <a:pPr algn="ctr" eaLnBrk="1" hangingPunct="1">
              <a:defRPr/>
            </a:pPr>
            <a:r>
              <a:rPr lang="en-US" sz="2400" b="1" spc="50" dirty="0">
                <a:solidFill>
                  <a:schemeClr val="bg1"/>
                </a:solidFill>
                <a:latin typeface="+mj-lt"/>
              </a:rPr>
              <a:t>Ingression Service</a:t>
            </a:r>
          </a:p>
        </p:txBody>
      </p:sp>
    </p:spTree>
    <p:extLst>
      <p:ext uri="{BB962C8B-B14F-4D97-AF65-F5344CB8AC3E}">
        <p14:creationId xmlns:p14="http://schemas.microsoft.com/office/powerpoint/2010/main" val="2969512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10</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Information Element Specification</a:t>
            </a:r>
          </a:p>
        </p:txBody>
      </p:sp>
      <p:sp>
        <p:nvSpPr>
          <p:cNvPr id="4" name="Rectangle 3">
            <a:extLst>
              <a:ext uri="{FF2B5EF4-FFF2-40B4-BE49-F238E27FC236}">
                <a16:creationId xmlns:a16="http://schemas.microsoft.com/office/drawing/2014/main" id="{F6679CF4-3919-4ADB-A1AE-3595B830D156}"/>
              </a:ext>
            </a:extLst>
          </p:cNvPr>
          <p:cNvSpPr/>
          <p:nvPr/>
        </p:nvSpPr>
        <p:spPr>
          <a:xfrm>
            <a:off x="381000" y="762794"/>
            <a:ext cx="1828800" cy="401053"/>
          </a:xfrm>
          <a:prstGeom prst="rect">
            <a:avLst/>
          </a:prstGeom>
          <a:solidFill>
            <a:srgbClr val="00206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Information Item:</a:t>
            </a:r>
          </a:p>
        </p:txBody>
      </p:sp>
      <p:sp>
        <p:nvSpPr>
          <p:cNvPr id="19" name="Rectangle 18">
            <a:extLst>
              <a:ext uri="{FF2B5EF4-FFF2-40B4-BE49-F238E27FC236}">
                <a16:creationId xmlns:a16="http://schemas.microsoft.com/office/drawing/2014/main" id="{676B3DEA-D515-4B3E-B885-F0B0BBBA2A15}"/>
              </a:ext>
            </a:extLst>
          </p:cNvPr>
          <p:cNvSpPr/>
          <p:nvPr/>
        </p:nvSpPr>
        <p:spPr>
          <a:xfrm>
            <a:off x="2209800" y="1163482"/>
            <a:ext cx="9598268" cy="706644"/>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just"/>
            <a:r>
              <a:rPr lang="en-US" sz="1200" b="1" dirty="0">
                <a:solidFill>
                  <a:prstClr val="black">
                    <a:lumMod val="75000"/>
                    <a:lumOff val="25000"/>
                  </a:prstClr>
                </a:solidFill>
                <a:latin typeface="Calibri"/>
              </a:rPr>
              <a:t>Time Of Send </a:t>
            </a:r>
            <a:r>
              <a:rPr lang="en-US" sz="1200" b="1" dirty="0">
                <a:solidFill>
                  <a:prstClr val="black">
                    <a:lumMod val="75000"/>
                    <a:lumOff val="25000"/>
                  </a:prstClr>
                </a:solidFill>
              </a:rPr>
              <a:t>At Client  </a:t>
            </a:r>
            <a:r>
              <a:rPr lang="en-US" sz="1200" dirty="0">
                <a:solidFill>
                  <a:prstClr val="black">
                    <a:lumMod val="75000"/>
                    <a:lumOff val="25000"/>
                  </a:prstClr>
                </a:solidFill>
              </a:rPr>
              <a:t>is the date &amp; time client application initiated data ingression. </a:t>
            </a:r>
            <a:endParaRPr kumimoji="0" lang="en-US" sz="120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7C43E49B-84CE-4F63-9D32-F532DB284AD5}"/>
              </a:ext>
            </a:extLst>
          </p:cNvPr>
          <p:cNvSpPr/>
          <p:nvPr/>
        </p:nvSpPr>
        <p:spPr>
          <a:xfrm>
            <a:off x="2209800" y="1870125"/>
            <a:ext cx="9598268" cy="4346607"/>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171450" lvl="0" indent="-171450" algn="just">
              <a:buFont typeface="Arial" panose="020B0604020202020204" pitchFamily="34" charset="0"/>
              <a:buChar char="•"/>
              <a:defRPr/>
            </a:pPr>
            <a:r>
              <a:rPr lang="en-US" sz="1000" dirty="0">
                <a:solidFill>
                  <a:prstClr val="black">
                    <a:lumMod val="75000"/>
                    <a:lumOff val="25000"/>
                  </a:prstClr>
                </a:solidFill>
              </a:rPr>
              <a:t>The date-time format is a per RFC3339.</a:t>
            </a:r>
          </a:p>
          <a:p>
            <a:pPr marL="171450" lvl="0" indent="-171450" algn="just">
              <a:buFont typeface="Arial" panose="020B0604020202020204" pitchFamily="34" charset="0"/>
              <a:buChar char="•"/>
              <a:defRPr/>
            </a:pPr>
            <a:endParaRPr lang="en-US" sz="1000" dirty="0">
              <a:solidFill>
                <a:prstClr val="black">
                  <a:lumMod val="75000"/>
                  <a:lumOff val="25000"/>
                </a:prstClr>
              </a:solidFill>
            </a:endParaRPr>
          </a:p>
          <a:p>
            <a:pPr marL="171450" lvl="0" indent="-171450" algn="just">
              <a:buFont typeface="Arial" panose="020B0604020202020204" pitchFamily="34" charset="0"/>
              <a:buChar char="•"/>
              <a:defRPr/>
            </a:pPr>
            <a:r>
              <a:rPr lang="en-US" sz="1000" dirty="0">
                <a:solidFill>
                  <a:prstClr val="black">
                    <a:lumMod val="75000"/>
                    <a:lumOff val="25000"/>
                  </a:prstClr>
                </a:solidFill>
              </a:rPr>
              <a:t>Client Behavior:</a:t>
            </a:r>
          </a:p>
          <a:p>
            <a:pPr marL="647700" lvl="1" indent="-171450" algn="just">
              <a:buFont typeface="Arial" panose="020B0604020202020204" pitchFamily="34" charset="0"/>
              <a:buChar char="•"/>
            </a:pPr>
            <a:r>
              <a:rPr lang="en-US" sz="1000" dirty="0">
                <a:solidFill>
                  <a:prstClr val="black">
                    <a:lumMod val="75000"/>
                    <a:lumOff val="25000"/>
                  </a:prstClr>
                </a:solidFill>
              </a:rPr>
              <a:t>Client must include the date &amp; time when data ingression is initiated by client.</a:t>
            </a:r>
          </a:p>
          <a:p>
            <a:pPr lvl="0" algn="just">
              <a:defRPr/>
            </a:pPr>
            <a:endParaRPr lang="en-US" sz="1000" dirty="0">
              <a:solidFill>
                <a:prstClr val="black">
                  <a:lumMod val="75000"/>
                  <a:lumOff val="25000"/>
                </a:prstClr>
              </a:solidFill>
            </a:endParaRPr>
          </a:p>
          <a:p>
            <a:pPr marL="171450" lvl="0" indent="-171450" algn="just">
              <a:buFont typeface="Arial" panose="020B0604020202020204" pitchFamily="34" charset="0"/>
              <a:buChar char="•"/>
              <a:defRPr/>
            </a:pPr>
            <a:r>
              <a:rPr lang="en-US" sz="1000" dirty="0">
                <a:solidFill>
                  <a:prstClr val="black">
                    <a:lumMod val="75000"/>
                    <a:lumOff val="25000"/>
                  </a:prstClr>
                </a:solidFill>
              </a:rPr>
              <a:t>Service Behavior:</a:t>
            </a:r>
          </a:p>
          <a:p>
            <a:pPr marL="647700" lvl="1" indent="-171450" algn="just">
              <a:buFont typeface="Arial" panose="020B0604020202020204" pitchFamily="34" charset="0"/>
              <a:buChar char="•"/>
            </a:pPr>
            <a:r>
              <a:rPr lang="en-US" sz="1000" dirty="0">
                <a:solidFill>
                  <a:prstClr val="black">
                    <a:lumMod val="75000"/>
                    <a:lumOff val="25000"/>
                  </a:prstClr>
                </a:solidFill>
              </a:rPr>
              <a:t>Service should capture Time Of Send At Client as part of metadata for ingress data.</a:t>
            </a:r>
          </a:p>
        </p:txBody>
      </p:sp>
      <p:sp>
        <p:nvSpPr>
          <p:cNvPr id="23" name="Rectangle 22">
            <a:extLst>
              <a:ext uri="{FF2B5EF4-FFF2-40B4-BE49-F238E27FC236}">
                <a16:creationId xmlns:a16="http://schemas.microsoft.com/office/drawing/2014/main" id="{749A83D8-99A0-4CD0-BC1F-CC9871EE3B16}"/>
              </a:ext>
            </a:extLst>
          </p:cNvPr>
          <p:cNvSpPr/>
          <p:nvPr/>
        </p:nvSpPr>
        <p:spPr>
          <a:xfrm>
            <a:off x="2209800" y="762794"/>
            <a:ext cx="7010400"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400" b="1" dirty="0">
                <a:solidFill>
                  <a:srgbClr val="002060"/>
                </a:solidFill>
                <a:latin typeface="Calibri"/>
              </a:rPr>
              <a:t>Time Of Send At Client</a:t>
            </a:r>
            <a:r>
              <a:rPr kumimoji="0" lang="en-US" sz="1400" b="1" i="0" u="none" strike="noStrike" kern="1200" cap="none" spc="0" normalizeH="0" baseline="0" noProof="0" dirty="0">
                <a:ln>
                  <a:noFill/>
                </a:ln>
                <a:solidFill>
                  <a:srgbClr val="002060"/>
                </a:solidFill>
                <a:effectLst/>
                <a:uLnTx/>
                <a:uFillTx/>
                <a:latin typeface="Calibri"/>
                <a:ea typeface="+mn-ea"/>
                <a:cs typeface="+mn-cs"/>
              </a:rPr>
              <a:t> *</a:t>
            </a:r>
          </a:p>
        </p:txBody>
      </p:sp>
      <p:sp>
        <p:nvSpPr>
          <p:cNvPr id="24" name="Rectangle 23">
            <a:extLst>
              <a:ext uri="{FF2B5EF4-FFF2-40B4-BE49-F238E27FC236}">
                <a16:creationId xmlns:a16="http://schemas.microsoft.com/office/drawing/2014/main" id="{D0ADEB4F-5702-41A2-8C55-A5EF1DBA67BE}"/>
              </a:ext>
            </a:extLst>
          </p:cNvPr>
          <p:cNvSpPr/>
          <p:nvPr/>
        </p:nvSpPr>
        <p:spPr>
          <a:xfrm>
            <a:off x="9220200" y="763587"/>
            <a:ext cx="1371600" cy="401053"/>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Optionality:</a:t>
            </a:r>
          </a:p>
        </p:txBody>
      </p:sp>
      <p:sp>
        <p:nvSpPr>
          <p:cNvPr id="25" name="Rectangle 24">
            <a:extLst>
              <a:ext uri="{FF2B5EF4-FFF2-40B4-BE49-F238E27FC236}">
                <a16:creationId xmlns:a16="http://schemas.microsoft.com/office/drawing/2014/main" id="{290412C9-CC68-4639-9348-E44641A76779}"/>
              </a:ext>
            </a:extLst>
          </p:cNvPr>
          <p:cNvSpPr/>
          <p:nvPr/>
        </p:nvSpPr>
        <p:spPr>
          <a:xfrm>
            <a:off x="10591800" y="762000"/>
            <a:ext cx="1216268"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Calibri"/>
                <a:ea typeface="+mn-ea"/>
                <a:cs typeface="+mn-cs"/>
              </a:rPr>
              <a:t>Required</a:t>
            </a:r>
          </a:p>
        </p:txBody>
      </p:sp>
      <p:sp>
        <p:nvSpPr>
          <p:cNvPr id="26" name="Rectangle 25">
            <a:extLst>
              <a:ext uri="{FF2B5EF4-FFF2-40B4-BE49-F238E27FC236}">
                <a16:creationId xmlns:a16="http://schemas.microsoft.com/office/drawing/2014/main" id="{444DE56A-E0DE-457A-9AF0-27E129B3A51F}"/>
              </a:ext>
            </a:extLst>
          </p:cNvPr>
          <p:cNvSpPr/>
          <p:nvPr/>
        </p:nvSpPr>
        <p:spPr>
          <a:xfrm>
            <a:off x="381000" y="1163480"/>
            <a:ext cx="1828800" cy="70664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Description:</a:t>
            </a:r>
          </a:p>
        </p:txBody>
      </p:sp>
      <p:sp>
        <p:nvSpPr>
          <p:cNvPr id="37" name="Rectangle 36">
            <a:extLst>
              <a:ext uri="{FF2B5EF4-FFF2-40B4-BE49-F238E27FC236}">
                <a16:creationId xmlns:a16="http://schemas.microsoft.com/office/drawing/2014/main" id="{A15710A7-2558-45A0-9448-4930D6D77302}"/>
              </a:ext>
            </a:extLst>
          </p:cNvPr>
          <p:cNvSpPr/>
          <p:nvPr/>
        </p:nvSpPr>
        <p:spPr>
          <a:xfrm>
            <a:off x="378068" y="1870126"/>
            <a:ext cx="1831732" cy="434660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r"/>
            <a:r>
              <a:rPr lang="en-US" sz="1400" b="1" dirty="0">
                <a:solidFill>
                  <a:prstClr val="black">
                    <a:lumMod val="85000"/>
                    <a:lumOff val="15000"/>
                  </a:prstClr>
                </a:solidFill>
              </a:rPr>
              <a:t>Behavior</a:t>
            </a: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a:t>
            </a:r>
          </a:p>
        </p:txBody>
      </p:sp>
      <p:sp>
        <p:nvSpPr>
          <p:cNvPr id="43" name="Rectangle 42">
            <a:extLst>
              <a:ext uri="{FF2B5EF4-FFF2-40B4-BE49-F238E27FC236}">
                <a16:creationId xmlns:a16="http://schemas.microsoft.com/office/drawing/2014/main" id="{0B9C328C-8D85-4C14-94B7-DB311E8397DA}"/>
              </a:ext>
            </a:extLst>
          </p:cNvPr>
          <p:cNvSpPr/>
          <p:nvPr/>
        </p:nvSpPr>
        <p:spPr>
          <a:xfrm>
            <a:off x="2209800" y="6219508"/>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lvl="0"/>
            <a:r>
              <a:rPr lang="en-US" sz="1200" dirty="0">
                <a:solidFill>
                  <a:prstClr val="black">
                    <a:lumMod val="75000"/>
                    <a:lumOff val="25000"/>
                  </a:prstClr>
                </a:solidFill>
              </a:rPr>
              <a:t>Date-Time</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1ED5B411-A994-47F0-B59F-9073AE46DCE1}"/>
              </a:ext>
            </a:extLst>
          </p:cNvPr>
          <p:cNvSpPr/>
          <p:nvPr/>
        </p:nvSpPr>
        <p:spPr>
          <a:xfrm>
            <a:off x="378068" y="6216733"/>
            <a:ext cx="1824504" cy="333692"/>
          </a:xfrm>
          <a:prstGeom prst="rect">
            <a:avLst/>
          </a:prstGeom>
          <a:solidFill>
            <a:srgbClr val="0070C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Data Type</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5" name="Rectangle 44">
            <a:extLst>
              <a:ext uri="{FF2B5EF4-FFF2-40B4-BE49-F238E27FC236}">
                <a16:creationId xmlns:a16="http://schemas.microsoft.com/office/drawing/2014/main" id="{8601812B-9508-4A19-A444-A68955A1DC93}"/>
              </a:ext>
            </a:extLst>
          </p:cNvPr>
          <p:cNvSpPr/>
          <p:nvPr/>
        </p:nvSpPr>
        <p:spPr>
          <a:xfrm>
            <a:off x="4146360" y="6218715"/>
            <a:ext cx="1834664" cy="333692"/>
          </a:xfrm>
          <a:prstGeom prst="rect">
            <a:avLst/>
          </a:prstGeom>
          <a:solidFill>
            <a:srgbClr val="7030A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Format:</a:t>
            </a:r>
          </a:p>
        </p:txBody>
      </p:sp>
      <p:sp>
        <p:nvSpPr>
          <p:cNvPr id="46" name="Rectangle 45">
            <a:extLst>
              <a:ext uri="{FF2B5EF4-FFF2-40B4-BE49-F238E27FC236}">
                <a16:creationId xmlns:a16="http://schemas.microsoft.com/office/drawing/2014/main" id="{4B324D09-0988-4BC9-8F03-7F86D3DA84EA}"/>
              </a:ext>
            </a:extLst>
          </p:cNvPr>
          <p:cNvSpPr/>
          <p:nvPr/>
        </p:nvSpPr>
        <p:spPr>
          <a:xfrm>
            <a:off x="8040732" y="6218714"/>
            <a:ext cx="1834664" cy="333692"/>
          </a:xfrm>
          <a:prstGeom prst="rect">
            <a:avLst/>
          </a:prstGeom>
          <a:solidFill>
            <a:srgbClr val="588824"/>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Default</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7" name="Rectangle 46">
            <a:extLst>
              <a:ext uri="{FF2B5EF4-FFF2-40B4-BE49-F238E27FC236}">
                <a16:creationId xmlns:a16="http://schemas.microsoft.com/office/drawing/2014/main" id="{3D95BC5C-615D-462C-86AA-8090621A73C0}"/>
              </a:ext>
            </a:extLst>
          </p:cNvPr>
          <p:cNvSpPr/>
          <p:nvPr/>
        </p:nvSpPr>
        <p:spPr>
          <a:xfrm>
            <a:off x="5981024" y="6218715"/>
            <a:ext cx="205970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US" sz="1200" dirty="0">
                <a:solidFill>
                  <a:prstClr val="black">
                    <a:lumMod val="75000"/>
                    <a:lumOff val="25000"/>
                  </a:prstClr>
                </a:solidFill>
              </a:rPr>
              <a:t>Data-Time per RFC3339</a:t>
            </a:r>
          </a:p>
        </p:txBody>
      </p:sp>
      <p:sp>
        <p:nvSpPr>
          <p:cNvPr id="48" name="Rectangle 47">
            <a:extLst>
              <a:ext uri="{FF2B5EF4-FFF2-40B4-BE49-F238E27FC236}">
                <a16:creationId xmlns:a16="http://schemas.microsoft.com/office/drawing/2014/main" id="{A651BD8C-9BE9-4C9A-8192-AA650EF07A4D}"/>
              </a:ext>
            </a:extLst>
          </p:cNvPr>
          <p:cNvSpPr/>
          <p:nvPr/>
        </p:nvSpPr>
        <p:spPr>
          <a:xfrm>
            <a:off x="9875396" y="6218714"/>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nvGrpSpPr>
          <p:cNvPr id="18" name="Group 17">
            <a:extLst>
              <a:ext uri="{FF2B5EF4-FFF2-40B4-BE49-F238E27FC236}">
                <a16:creationId xmlns:a16="http://schemas.microsoft.com/office/drawing/2014/main" id="{E4C7398A-43E8-40C3-92A8-A6854CC1309B}"/>
              </a:ext>
            </a:extLst>
          </p:cNvPr>
          <p:cNvGrpSpPr/>
          <p:nvPr/>
        </p:nvGrpSpPr>
        <p:grpSpPr>
          <a:xfrm>
            <a:off x="378068" y="5885022"/>
            <a:ext cx="11430000" cy="334486"/>
            <a:chOff x="378068" y="5885022"/>
            <a:chExt cx="11430000" cy="334486"/>
          </a:xfrm>
        </p:grpSpPr>
        <p:sp>
          <p:nvSpPr>
            <p:cNvPr id="21" name="Rectangle 20">
              <a:extLst>
                <a:ext uri="{FF2B5EF4-FFF2-40B4-BE49-F238E27FC236}">
                  <a16:creationId xmlns:a16="http://schemas.microsoft.com/office/drawing/2014/main" id="{F0E40A3F-2DB3-49C4-9B23-D36C5CD2459D}"/>
                </a:ext>
              </a:extLst>
            </p:cNvPr>
            <p:cNvSpPr/>
            <p:nvPr/>
          </p:nvSpPr>
          <p:spPr>
            <a:xfrm>
              <a:off x="2209800" y="5885816"/>
              <a:ext cx="388326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b="1" dirty="0">
                  <a:solidFill>
                    <a:schemeClr val="tx1">
                      <a:lumMod val="75000"/>
                      <a:lumOff val="25000"/>
                    </a:schemeClr>
                  </a:solidFill>
                </a:rPr>
                <a:t>Yes</a:t>
              </a:r>
            </a:p>
          </p:txBody>
        </p:sp>
        <p:sp>
          <p:nvSpPr>
            <p:cNvPr id="22" name="Rectangle 21">
              <a:extLst>
                <a:ext uri="{FF2B5EF4-FFF2-40B4-BE49-F238E27FC236}">
                  <a16:creationId xmlns:a16="http://schemas.microsoft.com/office/drawing/2014/main" id="{55A261B5-C8EE-44A9-BC83-E5A5497334FB}"/>
                </a:ext>
              </a:extLst>
            </p:cNvPr>
            <p:cNvSpPr/>
            <p:nvPr/>
          </p:nvSpPr>
          <p:spPr>
            <a:xfrm>
              <a:off x="378068" y="5885023"/>
              <a:ext cx="1834664"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Input:</a:t>
              </a:r>
            </a:p>
          </p:txBody>
        </p:sp>
        <p:sp>
          <p:nvSpPr>
            <p:cNvPr id="27" name="Rectangle 26">
              <a:extLst>
                <a:ext uri="{FF2B5EF4-FFF2-40B4-BE49-F238E27FC236}">
                  <a16:creationId xmlns:a16="http://schemas.microsoft.com/office/drawing/2014/main" id="{EF51112D-D917-4738-AD14-46C1BB5B6EC6}"/>
                </a:ext>
              </a:extLst>
            </p:cNvPr>
            <p:cNvSpPr/>
            <p:nvPr/>
          </p:nvSpPr>
          <p:spPr>
            <a:xfrm>
              <a:off x="8022808" y="5885022"/>
              <a:ext cx="3785260"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r>
                <a:rPr lang="en-US" sz="1200" b="1" dirty="0">
                  <a:solidFill>
                    <a:schemeClr val="tx1">
                      <a:lumMod val="75000"/>
                      <a:lumOff val="25000"/>
                    </a:schemeClr>
                  </a:solidFill>
                </a:rPr>
                <a:t>No</a:t>
              </a:r>
            </a:p>
          </p:txBody>
        </p:sp>
        <p:sp>
          <p:nvSpPr>
            <p:cNvPr id="28" name="Rectangle 27">
              <a:extLst>
                <a:ext uri="{FF2B5EF4-FFF2-40B4-BE49-F238E27FC236}">
                  <a16:creationId xmlns:a16="http://schemas.microsoft.com/office/drawing/2014/main" id="{9A68824D-922A-4E32-BE37-7C6A345D94DA}"/>
                </a:ext>
              </a:extLst>
            </p:cNvPr>
            <p:cNvSpPr/>
            <p:nvPr/>
          </p:nvSpPr>
          <p:spPr>
            <a:xfrm>
              <a:off x="6093068" y="5885022"/>
              <a:ext cx="1929740"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Output:</a:t>
              </a:r>
            </a:p>
          </p:txBody>
        </p:sp>
      </p:grpSp>
    </p:spTree>
    <p:extLst>
      <p:ext uri="{BB962C8B-B14F-4D97-AF65-F5344CB8AC3E}">
        <p14:creationId xmlns:p14="http://schemas.microsoft.com/office/powerpoint/2010/main" val="1466484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11</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Information Element Specification</a:t>
            </a:r>
          </a:p>
        </p:txBody>
      </p:sp>
      <p:sp>
        <p:nvSpPr>
          <p:cNvPr id="4" name="Rectangle 3">
            <a:extLst>
              <a:ext uri="{FF2B5EF4-FFF2-40B4-BE49-F238E27FC236}">
                <a16:creationId xmlns:a16="http://schemas.microsoft.com/office/drawing/2014/main" id="{F6679CF4-3919-4ADB-A1AE-3595B830D156}"/>
              </a:ext>
            </a:extLst>
          </p:cNvPr>
          <p:cNvSpPr/>
          <p:nvPr/>
        </p:nvSpPr>
        <p:spPr>
          <a:xfrm>
            <a:off x="381000" y="762794"/>
            <a:ext cx="1828800" cy="401053"/>
          </a:xfrm>
          <a:prstGeom prst="rect">
            <a:avLst/>
          </a:prstGeom>
          <a:solidFill>
            <a:srgbClr val="00206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Information Item:</a:t>
            </a:r>
          </a:p>
        </p:txBody>
      </p:sp>
      <p:sp>
        <p:nvSpPr>
          <p:cNvPr id="19" name="Rectangle 18">
            <a:extLst>
              <a:ext uri="{FF2B5EF4-FFF2-40B4-BE49-F238E27FC236}">
                <a16:creationId xmlns:a16="http://schemas.microsoft.com/office/drawing/2014/main" id="{676B3DEA-D515-4B3E-B885-F0B0BBBA2A15}"/>
              </a:ext>
            </a:extLst>
          </p:cNvPr>
          <p:cNvSpPr/>
          <p:nvPr/>
        </p:nvSpPr>
        <p:spPr>
          <a:xfrm>
            <a:off x="2209800" y="1163482"/>
            <a:ext cx="9598268" cy="706644"/>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just"/>
            <a:r>
              <a:rPr lang="en-US" sz="1200" b="1" dirty="0">
                <a:solidFill>
                  <a:prstClr val="black">
                    <a:lumMod val="75000"/>
                    <a:lumOff val="25000"/>
                  </a:prstClr>
                </a:solidFill>
                <a:latin typeface="Calibri"/>
              </a:rPr>
              <a:t>Ingression </a:t>
            </a:r>
            <a:r>
              <a:rPr lang="en-US" sz="1200" b="1" dirty="0">
                <a:solidFill>
                  <a:prstClr val="black">
                    <a:lumMod val="75000"/>
                    <a:lumOff val="25000"/>
                  </a:prstClr>
                </a:solidFill>
              </a:rPr>
              <a:t>API ID </a:t>
            </a:r>
            <a:r>
              <a:rPr lang="en-US" sz="1200" dirty="0">
                <a:solidFill>
                  <a:prstClr val="black">
                    <a:lumMod val="75000"/>
                    <a:lumOff val="25000"/>
                  </a:prstClr>
                </a:solidFill>
              </a:rPr>
              <a:t>is a unique identifier for the ingression API specification representing API name &amp; version.</a:t>
            </a:r>
            <a:endParaRPr kumimoji="0" lang="en-US" sz="120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7C43E49B-84CE-4F63-9D32-F532DB284AD5}"/>
              </a:ext>
            </a:extLst>
          </p:cNvPr>
          <p:cNvSpPr/>
          <p:nvPr/>
        </p:nvSpPr>
        <p:spPr>
          <a:xfrm>
            <a:off x="2209800" y="1870125"/>
            <a:ext cx="9598268" cy="4346607"/>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171450" lvl="0" indent="-171450" algn="just">
              <a:buFont typeface="Arial" panose="020B0604020202020204" pitchFamily="34" charset="0"/>
              <a:buChar char="•"/>
              <a:defRPr/>
            </a:pPr>
            <a:r>
              <a:rPr lang="en-US" sz="1000" dirty="0">
                <a:solidFill>
                  <a:prstClr val="black">
                    <a:lumMod val="75000"/>
                    <a:lumOff val="25000"/>
                  </a:prstClr>
                </a:solidFill>
              </a:rPr>
              <a:t>Ingression API ID is a pre-assigned ID for every version of the Ingression interface specification.</a:t>
            </a:r>
          </a:p>
          <a:p>
            <a:pPr marL="171450" lvl="0" indent="-171450" algn="just">
              <a:buFont typeface="Arial" panose="020B0604020202020204" pitchFamily="34" charset="0"/>
              <a:buChar char="•"/>
              <a:defRPr/>
            </a:pPr>
            <a:endParaRPr lang="en-US" sz="1000" dirty="0">
              <a:solidFill>
                <a:prstClr val="black">
                  <a:lumMod val="75000"/>
                  <a:lumOff val="25000"/>
                </a:prstClr>
              </a:solidFill>
            </a:endParaRPr>
          </a:p>
          <a:p>
            <a:pPr marL="171450" lvl="0" indent="-171450" algn="just">
              <a:buFont typeface="Arial" panose="020B0604020202020204" pitchFamily="34" charset="0"/>
              <a:buChar char="•"/>
              <a:defRPr/>
            </a:pPr>
            <a:r>
              <a:rPr lang="en-US" sz="1000" dirty="0">
                <a:solidFill>
                  <a:prstClr val="black">
                    <a:lumMod val="75000"/>
                    <a:lumOff val="25000"/>
                  </a:prstClr>
                </a:solidFill>
              </a:rPr>
              <a:t>Client Behavior:</a:t>
            </a:r>
          </a:p>
          <a:p>
            <a:pPr marL="647700" lvl="1" indent="-171450" algn="just">
              <a:buFont typeface="Arial" panose="020B0604020202020204" pitchFamily="34" charset="0"/>
              <a:buChar char="•"/>
            </a:pPr>
            <a:r>
              <a:rPr lang="en-US" sz="1000" dirty="0">
                <a:solidFill>
                  <a:prstClr val="black">
                    <a:lumMod val="75000"/>
                    <a:lumOff val="25000"/>
                  </a:prstClr>
                </a:solidFill>
              </a:rPr>
              <a:t>Client must always include the Ingression API ID in every ingression interaction.</a:t>
            </a:r>
          </a:p>
          <a:p>
            <a:pPr marL="647700" lvl="1" indent="-171450" algn="just">
              <a:buFont typeface="Arial" panose="020B0604020202020204" pitchFamily="34" charset="0"/>
              <a:buChar char="•"/>
            </a:pPr>
            <a:endParaRPr lang="en-US" sz="1000" dirty="0">
              <a:solidFill>
                <a:prstClr val="black">
                  <a:lumMod val="75000"/>
                  <a:lumOff val="25000"/>
                </a:prstClr>
              </a:solidFill>
            </a:endParaRPr>
          </a:p>
          <a:p>
            <a:pPr marL="171450" lvl="0" indent="-171450" algn="just">
              <a:buFont typeface="Arial" panose="020B0604020202020204" pitchFamily="34" charset="0"/>
              <a:buChar char="•"/>
              <a:defRPr/>
            </a:pPr>
            <a:r>
              <a:rPr lang="en-US" sz="1000" dirty="0">
                <a:solidFill>
                  <a:prstClr val="black">
                    <a:lumMod val="75000"/>
                    <a:lumOff val="25000"/>
                  </a:prstClr>
                </a:solidFill>
              </a:rPr>
              <a:t>Service Behavior: </a:t>
            </a:r>
          </a:p>
          <a:p>
            <a:pPr marL="647700" lvl="1" indent="-171450" algn="just">
              <a:buFont typeface="Arial" panose="020B0604020202020204" pitchFamily="34" charset="0"/>
              <a:buChar char="•"/>
            </a:pPr>
            <a:r>
              <a:rPr lang="en-US" sz="1000" dirty="0">
                <a:solidFill>
                  <a:prstClr val="black">
                    <a:lumMod val="75000"/>
                    <a:lumOff val="25000"/>
                  </a:prstClr>
                </a:solidFill>
              </a:rPr>
              <a:t>Service must support N versions of the API.</a:t>
            </a:r>
          </a:p>
          <a:p>
            <a:pPr marL="647700" lvl="1" indent="-171450" algn="just">
              <a:buFont typeface="Arial" panose="020B0604020202020204" pitchFamily="34" charset="0"/>
              <a:buChar char="•"/>
            </a:pPr>
            <a:r>
              <a:rPr lang="en-US" sz="1000" dirty="0">
                <a:solidFill>
                  <a:prstClr val="black">
                    <a:lumMod val="75000"/>
                    <a:lumOff val="25000"/>
                  </a:prstClr>
                </a:solidFill>
              </a:rPr>
              <a:t>Service must validate support for the given Ingression API ID.</a:t>
            </a:r>
          </a:p>
        </p:txBody>
      </p:sp>
      <p:sp>
        <p:nvSpPr>
          <p:cNvPr id="23" name="Rectangle 22">
            <a:extLst>
              <a:ext uri="{FF2B5EF4-FFF2-40B4-BE49-F238E27FC236}">
                <a16:creationId xmlns:a16="http://schemas.microsoft.com/office/drawing/2014/main" id="{749A83D8-99A0-4CD0-BC1F-CC9871EE3B16}"/>
              </a:ext>
            </a:extLst>
          </p:cNvPr>
          <p:cNvSpPr/>
          <p:nvPr/>
        </p:nvSpPr>
        <p:spPr>
          <a:xfrm>
            <a:off x="2209800" y="762794"/>
            <a:ext cx="7010400"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400" b="1" dirty="0">
                <a:solidFill>
                  <a:srgbClr val="002060"/>
                </a:solidFill>
                <a:latin typeface="Calibri"/>
              </a:rPr>
              <a:t>Ingression API </a:t>
            </a:r>
            <a:r>
              <a:rPr kumimoji="0" lang="en-US" sz="1400" b="1" i="0" u="none" strike="noStrike" kern="1200" cap="none" spc="0" normalizeH="0" baseline="0" noProof="0" dirty="0">
                <a:ln>
                  <a:noFill/>
                </a:ln>
                <a:solidFill>
                  <a:srgbClr val="002060"/>
                </a:solidFill>
                <a:effectLst/>
                <a:uLnTx/>
                <a:uFillTx/>
                <a:latin typeface="Calibri"/>
                <a:ea typeface="+mn-ea"/>
                <a:cs typeface="+mn-cs"/>
              </a:rPr>
              <a:t>ID *</a:t>
            </a:r>
          </a:p>
        </p:txBody>
      </p:sp>
      <p:sp>
        <p:nvSpPr>
          <p:cNvPr id="24" name="Rectangle 23">
            <a:extLst>
              <a:ext uri="{FF2B5EF4-FFF2-40B4-BE49-F238E27FC236}">
                <a16:creationId xmlns:a16="http://schemas.microsoft.com/office/drawing/2014/main" id="{D0ADEB4F-5702-41A2-8C55-A5EF1DBA67BE}"/>
              </a:ext>
            </a:extLst>
          </p:cNvPr>
          <p:cNvSpPr/>
          <p:nvPr/>
        </p:nvSpPr>
        <p:spPr>
          <a:xfrm>
            <a:off x="9220200" y="763587"/>
            <a:ext cx="1371600" cy="401053"/>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Optionality:</a:t>
            </a:r>
          </a:p>
        </p:txBody>
      </p:sp>
      <p:sp>
        <p:nvSpPr>
          <p:cNvPr id="25" name="Rectangle 24">
            <a:extLst>
              <a:ext uri="{FF2B5EF4-FFF2-40B4-BE49-F238E27FC236}">
                <a16:creationId xmlns:a16="http://schemas.microsoft.com/office/drawing/2014/main" id="{290412C9-CC68-4639-9348-E44641A76779}"/>
              </a:ext>
            </a:extLst>
          </p:cNvPr>
          <p:cNvSpPr/>
          <p:nvPr/>
        </p:nvSpPr>
        <p:spPr>
          <a:xfrm>
            <a:off x="10591800" y="762000"/>
            <a:ext cx="1216268"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Calibri"/>
                <a:ea typeface="+mn-ea"/>
                <a:cs typeface="+mn-cs"/>
              </a:rPr>
              <a:t>Required</a:t>
            </a:r>
          </a:p>
        </p:txBody>
      </p:sp>
      <p:sp>
        <p:nvSpPr>
          <p:cNvPr id="26" name="Rectangle 25">
            <a:extLst>
              <a:ext uri="{FF2B5EF4-FFF2-40B4-BE49-F238E27FC236}">
                <a16:creationId xmlns:a16="http://schemas.microsoft.com/office/drawing/2014/main" id="{444DE56A-E0DE-457A-9AF0-27E129B3A51F}"/>
              </a:ext>
            </a:extLst>
          </p:cNvPr>
          <p:cNvSpPr/>
          <p:nvPr/>
        </p:nvSpPr>
        <p:spPr>
          <a:xfrm>
            <a:off x="381000" y="1163480"/>
            <a:ext cx="1828800" cy="70664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Description:</a:t>
            </a:r>
          </a:p>
        </p:txBody>
      </p:sp>
      <p:sp>
        <p:nvSpPr>
          <p:cNvPr id="37" name="Rectangle 36">
            <a:extLst>
              <a:ext uri="{FF2B5EF4-FFF2-40B4-BE49-F238E27FC236}">
                <a16:creationId xmlns:a16="http://schemas.microsoft.com/office/drawing/2014/main" id="{A15710A7-2558-45A0-9448-4930D6D77302}"/>
              </a:ext>
            </a:extLst>
          </p:cNvPr>
          <p:cNvSpPr/>
          <p:nvPr/>
        </p:nvSpPr>
        <p:spPr>
          <a:xfrm>
            <a:off x="378068" y="1870126"/>
            <a:ext cx="1831732" cy="434660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r"/>
            <a:r>
              <a:rPr lang="en-US" sz="1400" b="1" dirty="0">
                <a:solidFill>
                  <a:prstClr val="black">
                    <a:lumMod val="85000"/>
                    <a:lumOff val="15000"/>
                  </a:prstClr>
                </a:solidFill>
              </a:rPr>
              <a:t>Behavior</a:t>
            </a: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a:t>
            </a:r>
          </a:p>
        </p:txBody>
      </p:sp>
      <p:sp>
        <p:nvSpPr>
          <p:cNvPr id="43" name="Rectangle 42">
            <a:extLst>
              <a:ext uri="{FF2B5EF4-FFF2-40B4-BE49-F238E27FC236}">
                <a16:creationId xmlns:a16="http://schemas.microsoft.com/office/drawing/2014/main" id="{0B9C328C-8D85-4C14-94B7-DB311E8397DA}"/>
              </a:ext>
            </a:extLst>
          </p:cNvPr>
          <p:cNvSpPr/>
          <p:nvPr/>
        </p:nvSpPr>
        <p:spPr>
          <a:xfrm>
            <a:off x="2209800" y="6219508"/>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solidFill>
                  <a:prstClr val="black">
                    <a:lumMod val="75000"/>
                    <a:lumOff val="25000"/>
                  </a:prstClr>
                </a:solidFill>
                <a:latin typeface="Calibri"/>
              </a:rPr>
              <a:t>String</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1ED5B411-A994-47F0-B59F-9073AE46DCE1}"/>
              </a:ext>
            </a:extLst>
          </p:cNvPr>
          <p:cNvSpPr/>
          <p:nvPr/>
        </p:nvSpPr>
        <p:spPr>
          <a:xfrm>
            <a:off x="378068" y="6216733"/>
            <a:ext cx="1824504" cy="333692"/>
          </a:xfrm>
          <a:prstGeom prst="rect">
            <a:avLst/>
          </a:prstGeom>
          <a:solidFill>
            <a:srgbClr val="0070C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Data Type</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5" name="Rectangle 44">
            <a:extLst>
              <a:ext uri="{FF2B5EF4-FFF2-40B4-BE49-F238E27FC236}">
                <a16:creationId xmlns:a16="http://schemas.microsoft.com/office/drawing/2014/main" id="{8601812B-9508-4A19-A444-A68955A1DC93}"/>
              </a:ext>
            </a:extLst>
          </p:cNvPr>
          <p:cNvSpPr/>
          <p:nvPr/>
        </p:nvSpPr>
        <p:spPr>
          <a:xfrm>
            <a:off x="4146360" y="6218715"/>
            <a:ext cx="1834664" cy="333692"/>
          </a:xfrm>
          <a:prstGeom prst="rect">
            <a:avLst/>
          </a:prstGeom>
          <a:solidFill>
            <a:srgbClr val="7030A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Format:</a:t>
            </a:r>
          </a:p>
        </p:txBody>
      </p:sp>
      <p:sp>
        <p:nvSpPr>
          <p:cNvPr id="46" name="Rectangle 45">
            <a:extLst>
              <a:ext uri="{FF2B5EF4-FFF2-40B4-BE49-F238E27FC236}">
                <a16:creationId xmlns:a16="http://schemas.microsoft.com/office/drawing/2014/main" id="{4B324D09-0988-4BC9-8F03-7F86D3DA84EA}"/>
              </a:ext>
            </a:extLst>
          </p:cNvPr>
          <p:cNvSpPr/>
          <p:nvPr/>
        </p:nvSpPr>
        <p:spPr>
          <a:xfrm>
            <a:off x="8040732" y="6218714"/>
            <a:ext cx="1834664" cy="333692"/>
          </a:xfrm>
          <a:prstGeom prst="rect">
            <a:avLst/>
          </a:prstGeom>
          <a:solidFill>
            <a:srgbClr val="588824"/>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Default</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7" name="Rectangle 46">
            <a:extLst>
              <a:ext uri="{FF2B5EF4-FFF2-40B4-BE49-F238E27FC236}">
                <a16:creationId xmlns:a16="http://schemas.microsoft.com/office/drawing/2014/main" id="{3D95BC5C-615D-462C-86AA-8090621A73C0}"/>
              </a:ext>
            </a:extLst>
          </p:cNvPr>
          <p:cNvSpPr/>
          <p:nvPr/>
        </p:nvSpPr>
        <p:spPr>
          <a:xfrm>
            <a:off x="5981024" y="6218715"/>
            <a:ext cx="205970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Name-VX.</a:t>
            </a:r>
            <a:r>
              <a:rPr lang="en-US" sz="1200" dirty="0">
                <a:solidFill>
                  <a:prstClr val="black">
                    <a:lumMod val="75000"/>
                    <a:lumOff val="25000"/>
                  </a:prstClr>
                </a:solidFill>
                <a:latin typeface="Calibri"/>
              </a:rPr>
              <a:t>Y.Z</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A651BD8C-9BE9-4C9A-8192-AA650EF07A4D}"/>
              </a:ext>
            </a:extLst>
          </p:cNvPr>
          <p:cNvSpPr/>
          <p:nvPr/>
        </p:nvSpPr>
        <p:spPr>
          <a:xfrm>
            <a:off x="9875396" y="6218714"/>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solidFill>
                  <a:prstClr val="black">
                    <a:lumMod val="75000"/>
                    <a:lumOff val="25000"/>
                  </a:prstClr>
                </a:solidFill>
                <a:latin typeface="Calibri"/>
              </a:rPr>
              <a:t>IngressionAPI-V1.0.0</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nvGrpSpPr>
          <p:cNvPr id="18" name="Group 17">
            <a:extLst>
              <a:ext uri="{FF2B5EF4-FFF2-40B4-BE49-F238E27FC236}">
                <a16:creationId xmlns:a16="http://schemas.microsoft.com/office/drawing/2014/main" id="{72308FB8-EC84-4775-933F-C7EC77876258}"/>
              </a:ext>
            </a:extLst>
          </p:cNvPr>
          <p:cNvGrpSpPr/>
          <p:nvPr/>
        </p:nvGrpSpPr>
        <p:grpSpPr>
          <a:xfrm>
            <a:off x="378068" y="5885022"/>
            <a:ext cx="11430000" cy="334486"/>
            <a:chOff x="378068" y="5885022"/>
            <a:chExt cx="11430000" cy="334486"/>
          </a:xfrm>
        </p:grpSpPr>
        <p:sp>
          <p:nvSpPr>
            <p:cNvPr id="21" name="Rectangle 20">
              <a:extLst>
                <a:ext uri="{FF2B5EF4-FFF2-40B4-BE49-F238E27FC236}">
                  <a16:creationId xmlns:a16="http://schemas.microsoft.com/office/drawing/2014/main" id="{20647452-65EC-4E9C-9959-DA6C77E3BAD5}"/>
                </a:ext>
              </a:extLst>
            </p:cNvPr>
            <p:cNvSpPr/>
            <p:nvPr/>
          </p:nvSpPr>
          <p:spPr>
            <a:xfrm>
              <a:off x="2209800" y="5885816"/>
              <a:ext cx="388326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b="1" dirty="0">
                  <a:solidFill>
                    <a:schemeClr val="tx1">
                      <a:lumMod val="75000"/>
                      <a:lumOff val="25000"/>
                    </a:schemeClr>
                  </a:solidFill>
                </a:rPr>
                <a:t>Yes</a:t>
              </a:r>
            </a:p>
          </p:txBody>
        </p:sp>
        <p:sp>
          <p:nvSpPr>
            <p:cNvPr id="22" name="Rectangle 21">
              <a:extLst>
                <a:ext uri="{FF2B5EF4-FFF2-40B4-BE49-F238E27FC236}">
                  <a16:creationId xmlns:a16="http://schemas.microsoft.com/office/drawing/2014/main" id="{154A9CE7-2F92-4BD5-A7D8-0A442C9CD8A3}"/>
                </a:ext>
              </a:extLst>
            </p:cNvPr>
            <p:cNvSpPr/>
            <p:nvPr/>
          </p:nvSpPr>
          <p:spPr>
            <a:xfrm>
              <a:off x="378068" y="5885023"/>
              <a:ext cx="1834664"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Input:</a:t>
              </a:r>
            </a:p>
          </p:txBody>
        </p:sp>
        <p:sp>
          <p:nvSpPr>
            <p:cNvPr id="27" name="Rectangle 26">
              <a:extLst>
                <a:ext uri="{FF2B5EF4-FFF2-40B4-BE49-F238E27FC236}">
                  <a16:creationId xmlns:a16="http://schemas.microsoft.com/office/drawing/2014/main" id="{CFE313DD-A04B-40BE-B2BD-4B548CB2731B}"/>
                </a:ext>
              </a:extLst>
            </p:cNvPr>
            <p:cNvSpPr/>
            <p:nvPr/>
          </p:nvSpPr>
          <p:spPr>
            <a:xfrm>
              <a:off x="8022808" y="5885022"/>
              <a:ext cx="3785260"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r>
                <a:rPr lang="en-US" sz="1200" b="1" dirty="0">
                  <a:solidFill>
                    <a:schemeClr val="tx1">
                      <a:lumMod val="75000"/>
                      <a:lumOff val="25000"/>
                    </a:schemeClr>
                  </a:solidFill>
                </a:rPr>
                <a:t>No</a:t>
              </a:r>
            </a:p>
          </p:txBody>
        </p:sp>
        <p:sp>
          <p:nvSpPr>
            <p:cNvPr id="28" name="Rectangle 27">
              <a:extLst>
                <a:ext uri="{FF2B5EF4-FFF2-40B4-BE49-F238E27FC236}">
                  <a16:creationId xmlns:a16="http://schemas.microsoft.com/office/drawing/2014/main" id="{1034E7FD-F2A5-4AC4-AEC4-21D951B7B922}"/>
                </a:ext>
              </a:extLst>
            </p:cNvPr>
            <p:cNvSpPr/>
            <p:nvPr/>
          </p:nvSpPr>
          <p:spPr>
            <a:xfrm>
              <a:off x="6093068" y="5885022"/>
              <a:ext cx="1929740"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Output:</a:t>
              </a:r>
            </a:p>
          </p:txBody>
        </p:sp>
      </p:grpSp>
    </p:spTree>
    <p:extLst>
      <p:ext uri="{BB962C8B-B14F-4D97-AF65-F5344CB8AC3E}">
        <p14:creationId xmlns:p14="http://schemas.microsoft.com/office/powerpoint/2010/main" val="1682208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12</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Information Element Specification</a:t>
            </a:r>
          </a:p>
        </p:txBody>
      </p:sp>
      <p:sp>
        <p:nvSpPr>
          <p:cNvPr id="4" name="Rectangle 3">
            <a:extLst>
              <a:ext uri="{FF2B5EF4-FFF2-40B4-BE49-F238E27FC236}">
                <a16:creationId xmlns:a16="http://schemas.microsoft.com/office/drawing/2014/main" id="{F6679CF4-3919-4ADB-A1AE-3595B830D156}"/>
              </a:ext>
            </a:extLst>
          </p:cNvPr>
          <p:cNvSpPr/>
          <p:nvPr/>
        </p:nvSpPr>
        <p:spPr>
          <a:xfrm>
            <a:off x="381000" y="762794"/>
            <a:ext cx="1828800" cy="401053"/>
          </a:xfrm>
          <a:prstGeom prst="rect">
            <a:avLst/>
          </a:prstGeom>
          <a:solidFill>
            <a:srgbClr val="00206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Information Item:</a:t>
            </a:r>
          </a:p>
        </p:txBody>
      </p:sp>
      <p:sp>
        <p:nvSpPr>
          <p:cNvPr id="19" name="Rectangle 18">
            <a:extLst>
              <a:ext uri="{FF2B5EF4-FFF2-40B4-BE49-F238E27FC236}">
                <a16:creationId xmlns:a16="http://schemas.microsoft.com/office/drawing/2014/main" id="{676B3DEA-D515-4B3E-B885-F0B0BBBA2A15}"/>
              </a:ext>
            </a:extLst>
          </p:cNvPr>
          <p:cNvSpPr/>
          <p:nvPr/>
        </p:nvSpPr>
        <p:spPr>
          <a:xfrm>
            <a:off x="2209800" y="1163482"/>
            <a:ext cx="9598268" cy="706644"/>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just"/>
            <a:r>
              <a:rPr lang="en-US" sz="1200" b="1" dirty="0">
                <a:solidFill>
                  <a:prstClr val="black">
                    <a:lumMod val="75000"/>
                    <a:lumOff val="25000"/>
                  </a:prstClr>
                </a:solidFill>
                <a:latin typeface="Calibri"/>
              </a:rPr>
              <a:t>API Client Access</a:t>
            </a:r>
            <a:r>
              <a:rPr lang="en-US" sz="1200" b="1" dirty="0">
                <a:solidFill>
                  <a:prstClr val="black">
                    <a:lumMod val="75000"/>
                    <a:lumOff val="25000"/>
                  </a:prstClr>
                </a:solidFill>
              </a:rPr>
              <a:t> Key </a:t>
            </a:r>
            <a:r>
              <a:rPr lang="en-US" sz="1200" dirty="0">
                <a:solidFill>
                  <a:prstClr val="black">
                    <a:lumMod val="75000"/>
                    <a:lumOff val="25000"/>
                  </a:prstClr>
                </a:solidFill>
              </a:rPr>
              <a:t>is used to identify applications permitted to interact with ingression service.</a:t>
            </a:r>
            <a:endParaRPr kumimoji="0" lang="en-US" sz="120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7C43E49B-84CE-4F63-9D32-F532DB284AD5}"/>
              </a:ext>
            </a:extLst>
          </p:cNvPr>
          <p:cNvSpPr/>
          <p:nvPr/>
        </p:nvSpPr>
        <p:spPr>
          <a:xfrm>
            <a:off x="2209800" y="1870125"/>
            <a:ext cx="9598268" cy="4346607"/>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171450" lvl="0" indent="-171450" algn="just">
              <a:buFont typeface="Arial" panose="020B0604020202020204" pitchFamily="34" charset="0"/>
              <a:buChar char="•"/>
              <a:defRPr/>
            </a:pPr>
            <a:r>
              <a:rPr lang="en-US" sz="1000" dirty="0">
                <a:solidFill>
                  <a:prstClr val="black">
                    <a:lumMod val="75000"/>
                    <a:lumOff val="25000"/>
                  </a:prstClr>
                </a:solidFill>
              </a:rPr>
              <a:t>Each client application must be assigned a unique access key by the API manager.</a:t>
            </a:r>
          </a:p>
          <a:p>
            <a:pPr marL="171450" lvl="0" indent="-171450" algn="just">
              <a:buFont typeface="Arial" panose="020B0604020202020204" pitchFamily="34" charset="0"/>
              <a:buChar char="•"/>
              <a:defRPr/>
            </a:pPr>
            <a:r>
              <a:rPr lang="en-US" sz="1000" dirty="0">
                <a:solidFill>
                  <a:prstClr val="black">
                    <a:lumMod val="75000"/>
                    <a:lumOff val="25000"/>
                  </a:prstClr>
                </a:solidFill>
              </a:rPr>
              <a:t>Key must be specific per environment (E.g. Development, Integration, Production).</a:t>
            </a:r>
          </a:p>
          <a:p>
            <a:pPr marL="171450" lvl="0" indent="-171450" algn="just">
              <a:buFont typeface="Arial" panose="020B0604020202020204" pitchFamily="34" charset="0"/>
              <a:buChar char="•"/>
              <a:defRPr/>
            </a:pPr>
            <a:r>
              <a:rPr lang="en-US" sz="1000" dirty="0">
                <a:solidFill>
                  <a:prstClr val="black">
                    <a:lumMod val="75000"/>
                    <a:lumOff val="25000"/>
                  </a:prstClr>
                </a:solidFill>
              </a:rPr>
              <a:t>All instances of an application must use the same assigned key.</a:t>
            </a:r>
          </a:p>
          <a:p>
            <a:pPr lvl="0" algn="just">
              <a:defRPr/>
            </a:pPr>
            <a:endParaRPr lang="en-US" sz="1000" dirty="0">
              <a:solidFill>
                <a:prstClr val="black">
                  <a:lumMod val="75000"/>
                  <a:lumOff val="25000"/>
                </a:prstClr>
              </a:solidFill>
            </a:endParaRPr>
          </a:p>
          <a:p>
            <a:pPr marL="171450" lvl="0" indent="-171450" algn="just">
              <a:buFont typeface="Arial" panose="020B0604020202020204" pitchFamily="34" charset="0"/>
              <a:buChar char="•"/>
              <a:defRPr/>
            </a:pPr>
            <a:r>
              <a:rPr lang="en-US" sz="1000" dirty="0">
                <a:solidFill>
                  <a:prstClr val="black">
                    <a:lumMod val="75000"/>
                    <a:lumOff val="25000"/>
                  </a:prstClr>
                </a:solidFill>
              </a:rPr>
              <a:t>Client Behavior:</a:t>
            </a:r>
          </a:p>
          <a:p>
            <a:pPr marL="647700" lvl="1" indent="-171450" algn="just">
              <a:buFont typeface="Arial" panose="020B0604020202020204" pitchFamily="34" charset="0"/>
              <a:buChar char="•"/>
            </a:pPr>
            <a:r>
              <a:rPr lang="en-US" sz="1000" dirty="0">
                <a:solidFill>
                  <a:prstClr val="black">
                    <a:lumMod val="75000"/>
                    <a:lumOff val="25000"/>
                  </a:prstClr>
                </a:solidFill>
              </a:rPr>
              <a:t>Client must include the API Client Access Key in all API interactions.</a:t>
            </a:r>
          </a:p>
          <a:p>
            <a:pPr marL="647700" lvl="1" indent="-171450" algn="just">
              <a:buFont typeface="Arial" panose="020B0604020202020204" pitchFamily="34" charset="0"/>
              <a:buChar char="•"/>
            </a:pPr>
            <a:r>
              <a:rPr lang="en-US" sz="1000" dirty="0">
                <a:solidFill>
                  <a:prstClr val="black">
                    <a:lumMod val="75000"/>
                    <a:lumOff val="25000"/>
                  </a:prstClr>
                </a:solidFill>
              </a:rPr>
              <a:t>Client must secure the API Client Access Key on the host machine.</a:t>
            </a:r>
          </a:p>
          <a:p>
            <a:pPr marL="647700" lvl="1" indent="-171450" algn="just">
              <a:buFont typeface="Arial" panose="020B0604020202020204" pitchFamily="34" charset="0"/>
              <a:buChar char="•"/>
            </a:pPr>
            <a:r>
              <a:rPr lang="en-US" sz="1000" dirty="0">
                <a:solidFill>
                  <a:prstClr val="black">
                    <a:lumMod val="75000"/>
                    <a:lumOff val="25000"/>
                  </a:prstClr>
                </a:solidFill>
              </a:rPr>
              <a:t>Client must ensure that all interactions are done via secure communication, per security requirements, hence protecting the secure key.</a:t>
            </a:r>
          </a:p>
          <a:p>
            <a:pPr lvl="0" algn="just">
              <a:defRPr/>
            </a:pPr>
            <a:endParaRPr lang="en-US" sz="1000" dirty="0">
              <a:solidFill>
                <a:prstClr val="black">
                  <a:lumMod val="75000"/>
                  <a:lumOff val="25000"/>
                </a:prstClr>
              </a:solidFill>
            </a:endParaRPr>
          </a:p>
          <a:p>
            <a:pPr marL="171450" lvl="0" indent="-171450" algn="just">
              <a:buFont typeface="Arial" panose="020B0604020202020204" pitchFamily="34" charset="0"/>
              <a:buChar char="•"/>
              <a:defRPr/>
            </a:pPr>
            <a:r>
              <a:rPr lang="en-US" sz="1000" dirty="0">
                <a:solidFill>
                  <a:prstClr val="black">
                    <a:lumMod val="75000"/>
                    <a:lumOff val="25000"/>
                  </a:prstClr>
                </a:solidFill>
              </a:rPr>
              <a:t>Gateway Behavior:</a:t>
            </a:r>
          </a:p>
          <a:p>
            <a:pPr marL="647700" lvl="1" indent="-171450" algn="just">
              <a:buFont typeface="Arial" panose="020B0604020202020204" pitchFamily="34" charset="0"/>
              <a:buChar char="•"/>
              <a:defRPr/>
            </a:pPr>
            <a:r>
              <a:rPr lang="en-US" sz="1000" dirty="0">
                <a:solidFill>
                  <a:prstClr val="black">
                    <a:lumMod val="75000"/>
                    <a:lumOff val="25000"/>
                  </a:prstClr>
                </a:solidFill>
              </a:rPr>
              <a:t>Gateway must present the service interface and service certificate per security requirements.</a:t>
            </a:r>
          </a:p>
          <a:p>
            <a:pPr marL="647700" lvl="1" indent="-171450" algn="just">
              <a:buFont typeface="Arial" panose="020B0604020202020204" pitchFamily="34" charset="0"/>
              <a:buChar char="•"/>
            </a:pPr>
            <a:r>
              <a:rPr lang="en-US" sz="1000" dirty="0">
                <a:solidFill>
                  <a:prstClr val="black">
                    <a:lumMod val="75000"/>
                    <a:lumOff val="25000"/>
                  </a:prstClr>
                </a:solidFill>
              </a:rPr>
              <a:t>Gateway must intercept all requests and reject requests without API Client Access Key.</a:t>
            </a:r>
          </a:p>
          <a:p>
            <a:pPr marL="647700" lvl="1" indent="-171450" algn="just">
              <a:buFont typeface="Arial" panose="020B0604020202020204" pitchFamily="34" charset="0"/>
              <a:buChar char="•"/>
            </a:pPr>
            <a:r>
              <a:rPr lang="en-US" sz="1000" dirty="0">
                <a:solidFill>
                  <a:prstClr val="black">
                    <a:lumMod val="75000"/>
                    <a:lumOff val="25000"/>
                  </a:prstClr>
                </a:solidFill>
              </a:rPr>
              <a:t>Gateway must validate API Client Access Key with API Manager.</a:t>
            </a:r>
          </a:p>
          <a:p>
            <a:pPr marL="647700" lvl="1" indent="-171450" algn="just">
              <a:buFont typeface="Arial" panose="020B0604020202020204" pitchFamily="34" charset="0"/>
              <a:buChar char="•"/>
            </a:pPr>
            <a:r>
              <a:rPr lang="en-US" sz="1000" dirty="0">
                <a:solidFill>
                  <a:prstClr val="black">
                    <a:lumMod val="75000"/>
                    <a:lumOff val="25000"/>
                  </a:prstClr>
                </a:solidFill>
              </a:rPr>
              <a:t>Gateway must verify if key is authorized for interaction with the ingression service.</a:t>
            </a:r>
          </a:p>
          <a:p>
            <a:pPr marL="171450" lvl="0" indent="-171450" algn="just">
              <a:buFont typeface="Arial" panose="020B0604020202020204" pitchFamily="34" charset="0"/>
              <a:buChar char="•"/>
              <a:defRPr/>
            </a:pPr>
            <a:endParaRPr lang="en-US" sz="1000" dirty="0">
              <a:solidFill>
                <a:prstClr val="black">
                  <a:lumMod val="75000"/>
                  <a:lumOff val="25000"/>
                </a:prstClr>
              </a:solidFill>
            </a:endParaRPr>
          </a:p>
          <a:p>
            <a:pPr marL="171450" lvl="0" indent="-171450" algn="just">
              <a:buFont typeface="Arial" panose="020B0604020202020204" pitchFamily="34" charset="0"/>
              <a:buChar char="•"/>
              <a:defRPr/>
            </a:pPr>
            <a:r>
              <a:rPr lang="en-US" sz="1000" dirty="0">
                <a:solidFill>
                  <a:prstClr val="black">
                    <a:lumMod val="75000"/>
                    <a:lumOff val="25000"/>
                  </a:prstClr>
                </a:solidFill>
              </a:rPr>
              <a:t>Service Behavior:</a:t>
            </a:r>
          </a:p>
          <a:p>
            <a:pPr marL="647700" lvl="1" indent="-171450" algn="just">
              <a:buFont typeface="Arial" panose="020B0604020202020204" pitchFamily="34" charset="0"/>
              <a:buChar char="•"/>
            </a:pPr>
            <a:r>
              <a:rPr lang="en-US" sz="1000" dirty="0">
                <a:solidFill>
                  <a:prstClr val="black">
                    <a:lumMod val="75000"/>
                    <a:lumOff val="25000"/>
                  </a:prstClr>
                </a:solidFill>
              </a:rPr>
              <a:t>Ingression service should verify presence of API Client Access Key element.</a:t>
            </a:r>
          </a:p>
          <a:p>
            <a:pPr marL="647700" lvl="1" indent="-171450" algn="just">
              <a:buFont typeface="Arial" panose="020B0604020202020204" pitchFamily="34" charset="0"/>
              <a:buChar char="•"/>
            </a:pPr>
            <a:r>
              <a:rPr lang="en-US" sz="1000" dirty="0">
                <a:solidFill>
                  <a:prstClr val="black">
                    <a:lumMod val="75000"/>
                    <a:lumOff val="25000"/>
                  </a:prstClr>
                </a:solidFill>
              </a:rPr>
              <a:t>Ingression service is not required to perform any authentication and authorization function as gateway is trusted for this purpose.</a:t>
            </a:r>
          </a:p>
          <a:p>
            <a:pPr marL="647700" lvl="1" indent="-171450" algn="just">
              <a:buFont typeface="Arial" panose="020B0604020202020204" pitchFamily="34" charset="0"/>
              <a:buChar char="•"/>
            </a:pPr>
            <a:endParaRPr lang="en-US" sz="1000" dirty="0">
              <a:solidFill>
                <a:prstClr val="black">
                  <a:lumMod val="75000"/>
                  <a:lumOff val="25000"/>
                </a:prstClr>
              </a:solidFill>
            </a:endParaRPr>
          </a:p>
          <a:p>
            <a:pPr algn="just"/>
            <a:r>
              <a:rPr lang="en-US" sz="1000" b="1" u="sng" dirty="0">
                <a:solidFill>
                  <a:prstClr val="black">
                    <a:lumMod val="75000"/>
                    <a:lumOff val="25000"/>
                  </a:prstClr>
                </a:solidFill>
              </a:rPr>
              <a:t>WARNING:</a:t>
            </a:r>
            <a:r>
              <a:rPr lang="en-US" sz="1000" dirty="0">
                <a:solidFill>
                  <a:prstClr val="black">
                    <a:lumMod val="75000"/>
                    <a:lumOff val="25000"/>
                  </a:prstClr>
                </a:solidFill>
              </a:rPr>
              <a:t> The key-based hybrid authentication and authorization is the minimal specification required for Ingression Service API. All APIs must adhere to enterprise API security requirements enforced at the API gateway.</a:t>
            </a:r>
            <a:endParaRPr lang="en-US" sz="1000" b="1" u="sng" dirty="0">
              <a:solidFill>
                <a:prstClr val="black">
                  <a:lumMod val="75000"/>
                  <a:lumOff val="25000"/>
                </a:prstClr>
              </a:solidFill>
            </a:endParaRPr>
          </a:p>
          <a:p>
            <a:pPr marL="647700" lvl="1" indent="-171450" algn="just">
              <a:buFont typeface="Arial" panose="020B0604020202020204" pitchFamily="34" charset="0"/>
              <a:buChar char="•"/>
            </a:pPr>
            <a:endParaRPr lang="en-US" sz="1000" dirty="0">
              <a:solidFill>
                <a:prstClr val="black">
                  <a:lumMod val="75000"/>
                  <a:lumOff val="25000"/>
                </a:prstClr>
              </a:solidFill>
            </a:endParaRPr>
          </a:p>
        </p:txBody>
      </p:sp>
      <p:sp>
        <p:nvSpPr>
          <p:cNvPr id="23" name="Rectangle 22">
            <a:extLst>
              <a:ext uri="{FF2B5EF4-FFF2-40B4-BE49-F238E27FC236}">
                <a16:creationId xmlns:a16="http://schemas.microsoft.com/office/drawing/2014/main" id="{749A83D8-99A0-4CD0-BC1F-CC9871EE3B16}"/>
              </a:ext>
            </a:extLst>
          </p:cNvPr>
          <p:cNvSpPr/>
          <p:nvPr/>
        </p:nvSpPr>
        <p:spPr>
          <a:xfrm>
            <a:off x="2209800" y="762794"/>
            <a:ext cx="7010400"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400" b="1" dirty="0">
                <a:solidFill>
                  <a:srgbClr val="002060"/>
                </a:solidFill>
                <a:latin typeface="Calibri"/>
              </a:rPr>
              <a:t>API Client Access Key</a:t>
            </a:r>
            <a:r>
              <a:rPr kumimoji="0" lang="en-US" sz="1400" b="1" i="0" u="none" strike="noStrike" kern="1200" cap="none" spc="0" normalizeH="0" baseline="0" noProof="0" dirty="0">
                <a:ln>
                  <a:noFill/>
                </a:ln>
                <a:solidFill>
                  <a:srgbClr val="002060"/>
                </a:solidFill>
                <a:effectLst/>
                <a:uLnTx/>
                <a:uFillTx/>
                <a:latin typeface="Calibri"/>
                <a:ea typeface="+mn-ea"/>
                <a:cs typeface="+mn-cs"/>
              </a:rPr>
              <a:t> *</a:t>
            </a:r>
          </a:p>
        </p:txBody>
      </p:sp>
      <p:sp>
        <p:nvSpPr>
          <p:cNvPr id="24" name="Rectangle 23">
            <a:extLst>
              <a:ext uri="{FF2B5EF4-FFF2-40B4-BE49-F238E27FC236}">
                <a16:creationId xmlns:a16="http://schemas.microsoft.com/office/drawing/2014/main" id="{D0ADEB4F-5702-41A2-8C55-A5EF1DBA67BE}"/>
              </a:ext>
            </a:extLst>
          </p:cNvPr>
          <p:cNvSpPr/>
          <p:nvPr/>
        </p:nvSpPr>
        <p:spPr>
          <a:xfrm>
            <a:off x="9220200" y="763587"/>
            <a:ext cx="1371600" cy="401053"/>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Optionality:</a:t>
            </a:r>
          </a:p>
        </p:txBody>
      </p:sp>
      <p:sp>
        <p:nvSpPr>
          <p:cNvPr id="25" name="Rectangle 24">
            <a:extLst>
              <a:ext uri="{FF2B5EF4-FFF2-40B4-BE49-F238E27FC236}">
                <a16:creationId xmlns:a16="http://schemas.microsoft.com/office/drawing/2014/main" id="{290412C9-CC68-4639-9348-E44641A76779}"/>
              </a:ext>
            </a:extLst>
          </p:cNvPr>
          <p:cNvSpPr/>
          <p:nvPr/>
        </p:nvSpPr>
        <p:spPr>
          <a:xfrm>
            <a:off x="10591800" y="762000"/>
            <a:ext cx="1216268"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Calibri"/>
                <a:ea typeface="+mn-ea"/>
                <a:cs typeface="+mn-cs"/>
              </a:rPr>
              <a:t>Required</a:t>
            </a:r>
          </a:p>
        </p:txBody>
      </p:sp>
      <p:sp>
        <p:nvSpPr>
          <p:cNvPr id="26" name="Rectangle 25">
            <a:extLst>
              <a:ext uri="{FF2B5EF4-FFF2-40B4-BE49-F238E27FC236}">
                <a16:creationId xmlns:a16="http://schemas.microsoft.com/office/drawing/2014/main" id="{444DE56A-E0DE-457A-9AF0-27E129B3A51F}"/>
              </a:ext>
            </a:extLst>
          </p:cNvPr>
          <p:cNvSpPr/>
          <p:nvPr/>
        </p:nvSpPr>
        <p:spPr>
          <a:xfrm>
            <a:off x="381000" y="1163480"/>
            <a:ext cx="1828800" cy="70664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Description:</a:t>
            </a:r>
          </a:p>
        </p:txBody>
      </p:sp>
      <p:sp>
        <p:nvSpPr>
          <p:cNvPr id="37" name="Rectangle 36">
            <a:extLst>
              <a:ext uri="{FF2B5EF4-FFF2-40B4-BE49-F238E27FC236}">
                <a16:creationId xmlns:a16="http://schemas.microsoft.com/office/drawing/2014/main" id="{A15710A7-2558-45A0-9448-4930D6D77302}"/>
              </a:ext>
            </a:extLst>
          </p:cNvPr>
          <p:cNvSpPr/>
          <p:nvPr/>
        </p:nvSpPr>
        <p:spPr>
          <a:xfrm>
            <a:off x="378068" y="1870126"/>
            <a:ext cx="1831732" cy="434660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r"/>
            <a:r>
              <a:rPr lang="en-US" sz="1400" b="1" dirty="0">
                <a:solidFill>
                  <a:prstClr val="black">
                    <a:lumMod val="85000"/>
                    <a:lumOff val="15000"/>
                  </a:prstClr>
                </a:solidFill>
              </a:rPr>
              <a:t>Behavior</a:t>
            </a: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a:t>
            </a:r>
          </a:p>
        </p:txBody>
      </p:sp>
      <p:sp>
        <p:nvSpPr>
          <p:cNvPr id="43" name="Rectangle 42">
            <a:extLst>
              <a:ext uri="{FF2B5EF4-FFF2-40B4-BE49-F238E27FC236}">
                <a16:creationId xmlns:a16="http://schemas.microsoft.com/office/drawing/2014/main" id="{0B9C328C-8D85-4C14-94B7-DB311E8397DA}"/>
              </a:ext>
            </a:extLst>
          </p:cNvPr>
          <p:cNvSpPr/>
          <p:nvPr/>
        </p:nvSpPr>
        <p:spPr>
          <a:xfrm>
            <a:off x="2209800" y="6219508"/>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solidFill>
                  <a:prstClr val="black">
                    <a:lumMod val="75000"/>
                    <a:lumOff val="25000"/>
                  </a:prstClr>
                </a:solidFill>
                <a:latin typeface="Calibri"/>
              </a:rPr>
              <a:t>String</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1ED5B411-A994-47F0-B59F-9073AE46DCE1}"/>
              </a:ext>
            </a:extLst>
          </p:cNvPr>
          <p:cNvSpPr/>
          <p:nvPr/>
        </p:nvSpPr>
        <p:spPr>
          <a:xfrm>
            <a:off x="378068" y="6216733"/>
            <a:ext cx="1824504" cy="333692"/>
          </a:xfrm>
          <a:prstGeom prst="rect">
            <a:avLst/>
          </a:prstGeom>
          <a:solidFill>
            <a:srgbClr val="0070C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Data Type</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5" name="Rectangle 44">
            <a:extLst>
              <a:ext uri="{FF2B5EF4-FFF2-40B4-BE49-F238E27FC236}">
                <a16:creationId xmlns:a16="http://schemas.microsoft.com/office/drawing/2014/main" id="{8601812B-9508-4A19-A444-A68955A1DC93}"/>
              </a:ext>
            </a:extLst>
          </p:cNvPr>
          <p:cNvSpPr/>
          <p:nvPr/>
        </p:nvSpPr>
        <p:spPr>
          <a:xfrm>
            <a:off x="4146360" y="6218715"/>
            <a:ext cx="1834664" cy="333692"/>
          </a:xfrm>
          <a:prstGeom prst="rect">
            <a:avLst/>
          </a:prstGeom>
          <a:solidFill>
            <a:srgbClr val="7030A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Format:</a:t>
            </a:r>
          </a:p>
        </p:txBody>
      </p:sp>
      <p:sp>
        <p:nvSpPr>
          <p:cNvPr id="46" name="Rectangle 45">
            <a:extLst>
              <a:ext uri="{FF2B5EF4-FFF2-40B4-BE49-F238E27FC236}">
                <a16:creationId xmlns:a16="http://schemas.microsoft.com/office/drawing/2014/main" id="{4B324D09-0988-4BC9-8F03-7F86D3DA84EA}"/>
              </a:ext>
            </a:extLst>
          </p:cNvPr>
          <p:cNvSpPr/>
          <p:nvPr/>
        </p:nvSpPr>
        <p:spPr>
          <a:xfrm>
            <a:off x="8040732" y="6218714"/>
            <a:ext cx="1834664" cy="333692"/>
          </a:xfrm>
          <a:prstGeom prst="rect">
            <a:avLst/>
          </a:prstGeom>
          <a:solidFill>
            <a:srgbClr val="588824"/>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Default</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7" name="Rectangle 46">
            <a:extLst>
              <a:ext uri="{FF2B5EF4-FFF2-40B4-BE49-F238E27FC236}">
                <a16:creationId xmlns:a16="http://schemas.microsoft.com/office/drawing/2014/main" id="{3D95BC5C-615D-462C-86AA-8090621A73C0}"/>
              </a:ext>
            </a:extLst>
          </p:cNvPr>
          <p:cNvSpPr/>
          <p:nvPr/>
        </p:nvSpPr>
        <p:spPr>
          <a:xfrm>
            <a:off x="5981024" y="6218715"/>
            <a:ext cx="205970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API Manager key format</a:t>
            </a:r>
          </a:p>
        </p:txBody>
      </p:sp>
      <p:sp>
        <p:nvSpPr>
          <p:cNvPr id="48" name="Rectangle 47">
            <a:extLst>
              <a:ext uri="{FF2B5EF4-FFF2-40B4-BE49-F238E27FC236}">
                <a16:creationId xmlns:a16="http://schemas.microsoft.com/office/drawing/2014/main" id="{A651BD8C-9BE9-4C9A-8192-AA650EF07A4D}"/>
              </a:ext>
            </a:extLst>
          </p:cNvPr>
          <p:cNvSpPr/>
          <p:nvPr/>
        </p:nvSpPr>
        <p:spPr>
          <a:xfrm>
            <a:off x="9875396" y="6218714"/>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nvGrpSpPr>
          <p:cNvPr id="18" name="Group 17">
            <a:extLst>
              <a:ext uri="{FF2B5EF4-FFF2-40B4-BE49-F238E27FC236}">
                <a16:creationId xmlns:a16="http://schemas.microsoft.com/office/drawing/2014/main" id="{9D67B32B-B04B-46A3-9FA7-164DC0A627B5}"/>
              </a:ext>
            </a:extLst>
          </p:cNvPr>
          <p:cNvGrpSpPr/>
          <p:nvPr/>
        </p:nvGrpSpPr>
        <p:grpSpPr>
          <a:xfrm>
            <a:off x="378068" y="5885022"/>
            <a:ext cx="11430000" cy="334486"/>
            <a:chOff x="378068" y="5885022"/>
            <a:chExt cx="11430000" cy="334486"/>
          </a:xfrm>
        </p:grpSpPr>
        <p:sp>
          <p:nvSpPr>
            <p:cNvPr id="21" name="Rectangle 20">
              <a:extLst>
                <a:ext uri="{FF2B5EF4-FFF2-40B4-BE49-F238E27FC236}">
                  <a16:creationId xmlns:a16="http://schemas.microsoft.com/office/drawing/2014/main" id="{AADA31EE-D1DB-48A0-9FF0-22DA3EA9A7FA}"/>
                </a:ext>
              </a:extLst>
            </p:cNvPr>
            <p:cNvSpPr/>
            <p:nvPr/>
          </p:nvSpPr>
          <p:spPr>
            <a:xfrm>
              <a:off x="2209800" y="5885816"/>
              <a:ext cx="388326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b="1" dirty="0">
                  <a:solidFill>
                    <a:schemeClr val="tx1">
                      <a:lumMod val="75000"/>
                      <a:lumOff val="25000"/>
                    </a:schemeClr>
                  </a:solidFill>
                </a:rPr>
                <a:t>Yes</a:t>
              </a:r>
            </a:p>
          </p:txBody>
        </p:sp>
        <p:sp>
          <p:nvSpPr>
            <p:cNvPr id="22" name="Rectangle 21">
              <a:extLst>
                <a:ext uri="{FF2B5EF4-FFF2-40B4-BE49-F238E27FC236}">
                  <a16:creationId xmlns:a16="http://schemas.microsoft.com/office/drawing/2014/main" id="{57C4EF0D-CDB4-4AE7-95E4-E7371EBC2621}"/>
                </a:ext>
              </a:extLst>
            </p:cNvPr>
            <p:cNvSpPr/>
            <p:nvPr/>
          </p:nvSpPr>
          <p:spPr>
            <a:xfrm>
              <a:off x="378068" y="5885023"/>
              <a:ext cx="1834664"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Input:</a:t>
              </a:r>
            </a:p>
          </p:txBody>
        </p:sp>
        <p:sp>
          <p:nvSpPr>
            <p:cNvPr id="27" name="Rectangle 26">
              <a:extLst>
                <a:ext uri="{FF2B5EF4-FFF2-40B4-BE49-F238E27FC236}">
                  <a16:creationId xmlns:a16="http://schemas.microsoft.com/office/drawing/2014/main" id="{18E7E1F7-DE3F-422C-AF3B-62ABFE250CAF}"/>
                </a:ext>
              </a:extLst>
            </p:cNvPr>
            <p:cNvSpPr/>
            <p:nvPr/>
          </p:nvSpPr>
          <p:spPr>
            <a:xfrm>
              <a:off x="8022808" y="5885022"/>
              <a:ext cx="3785260"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r>
                <a:rPr lang="en-US" sz="1200" b="1" dirty="0">
                  <a:solidFill>
                    <a:schemeClr val="tx1">
                      <a:lumMod val="75000"/>
                      <a:lumOff val="25000"/>
                    </a:schemeClr>
                  </a:solidFill>
                </a:rPr>
                <a:t>No</a:t>
              </a:r>
            </a:p>
          </p:txBody>
        </p:sp>
        <p:sp>
          <p:nvSpPr>
            <p:cNvPr id="28" name="Rectangle 27">
              <a:extLst>
                <a:ext uri="{FF2B5EF4-FFF2-40B4-BE49-F238E27FC236}">
                  <a16:creationId xmlns:a16="http://schemas.microsoft.com/office/drawing/2014/main" id="{E6230B72-3AEB-49BC-BD59-E0A7B3003DEE}"/>
                </a:ext>
              </a:extLst>
            </p:cNvPr>
            <p:cNvSpPr/>
            <p:nvPr/>
          </p:nvSpPr>
          <p:spPr>
            <a:xfrm>
              <a:off x="6093068" y="5885022"/>
              <a:ext cx="1929740"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Output:</a:t>
              </a:r>
            </a:p>
          </p:txBody>
        </p:sp>
      </p:grpSp>
    </p:spTree>
    <p:extLst>
      <p:ext uri="{BB962C8B-B14F-4D97-AF65-F5344CB8AC3E}">
        <p14:creationId xmlns:p14="http://schemas.microsoft.com/office/powerpoint/2010/main" val="2406014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13</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Information Element Specification</a:t>
            </a:r>
          </a:p>
        </p:txBody>
      </p:sp>
      <p:sp>
        <p:nvSpPr>
          <p:cNvPr id="4" name="Rectangle 3">
            <a:extLst>
              <a:ext uri="{FF2B5EF4-FFF2-40B4-BE49-F238E27FC236}">
                <a16:creationId xmlns:a16="http://schemas.microsoft.com/office/drawing/2014/main" id="{F6679CF4-3919-4ADB-A1AE-3595B830D156}"/>
              </a:ext>
            </a:extLst>
          </p:cNvPr>
          <p:cNvSpPr/>
          <p:nvPr/>
        </p:nvSpPr>
        <p:spPr>
          <a:xfrm>
            <a:off x="381000" y="762794"/>
            <a:ext cx="1828800" cy="401053"/>
          </a:xfrm>
          <a:prstGeom prst="rect">
            <a:avLst/>
          </a:prstGeom>
          <a:solidFill>
            <a:srgbClr val="00206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Information Item:</a:t>
            </a:r>
          </a:p>
        </p:txBody>
      </p:sp>
      <p:sp>
        <p:nvSpPr>
          <p:cNvPr id="19" name="Rectangle 18">
            <a:extLst>
              <a:ext uri="{FF2B5EF4-FFF2-40B4-BE49-F238E27FC236}">
                <a16:creationId xmlns:a16="http://schemas.microsoft.com/office/drawing/2014/main" id="{676B3DEA-D515-4B3E-B885-F0B0BBBA2A15}"/>
              </a:ext>
            </a:extLst>
          </p:cNvPr>
          <p:cNvSpPr/>
          <p:nvPr/>
        </p:nvSpPr>
        <p:spPr>
          <a:xfrm>
            <a:off x="2209800" y="1163482"/>
            <a:ext cx="9598268" cy="706644"/>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just"/>
            <a:r>
              <a:rPr lang="en-US" sz="1200" b="1" dirty="0">
                <a:solidFill>
                  <a:prstClr val="black">
                    <a:lumMod val="75000"/>
                    <a:lumOff val="25000"/>
                  </a:prstClr>
                </a:solidFill>
                <a:latin typeface="Calibri"/>
              </a:rPr>
              <a:t>Interaction </a:t>
            </a:r>
            <a:r>
              <a:rPr lang="en-US" sz="1200" b="1" dirty="0">
                <a:solidFill>
                  <a:prstClr val="black">
                    <a:lumMod val="75000"/>
                    <a:lumOff val="25000"/>
                  </a:prstClr>
                </a:solidFill>
              </a:rPr>
              <a:t>Group ID </a:t>
            </a:r>
            <a:r>
              <a:rPr lang="en-US" sz="1200" dirty="0">
                <a:solidFill>
                  <a:prstClr val="black">
                    <a:lumMod val="75000"/>
                    <a:lumOff val="25000"/>
                  </a:prstClr>
                </a:solidFill>
              </a:rPr>
              <a:t>is a unique identifier representing a set of interactions for a given instance of an interface group for processing the ingress data together as a single unit of integrity.</a:t>
            </a:r>
            <a:endParaRPr kumimoji="0" lang="en-US" sz="120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7C43E49B-84CE-4F63-9D32-F532DB284AD5}"/>
              </a:ext>
            </a:extLst>
          </p:cNvPr>
          <p:cNvSpPr/>
          <p:nvPr/>
        </p:nvSpPr>
        <p:spPr>
          <a:xfrm>
            <a:off x="2209800" y="1870125"/>
            <a:ext cx="9598268" cy="4346607"/>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171450" lvl="0" indent="-171450" algn="just">
              <a:buFont typeface="Arial" panose="020B0604020202020204" pitchFamily="34" charset="0"/>
              <a:buChar char="•"/>
              <a:defRPr/>
            </a:pPr>
            <a:r>
              <a:rPr lang="en-US" sz="1000" dirty="0">
                <a:solidFill>
                  <a:prstClr val="black">
                    <a:lumMod val="75000"/>
                    <a:lumOff val="25000"/>
                  </a:prstClr>
                </a:solidFill>
              </a:rPr>
              <a:t>Client Behavior:</a:t>
            </a:r>
          </a:p>
          <a:p>
            <a:pPr marL="647700" lvl="1" indent="-171450" algn="just">
              <a:buFont typeface="Arial" panose="020B0604020202020204" pitchFamily="34" charset="0"/>
              <a:buChar char="•"/>
              <a:defRPr/>
            </a:pPr>
            <a:r>
              <a:rPr lang="en-US" sz="1000" dirty="0">
                <a:solidFill>
                  <a:prstClr val="black">
                    <a:lumMod val="75000"/>
                    <a:lumOff val="25000"/>
                  </a:prstClr>
                </a:solidFill>
              </a:rPr>
              <a:t>Clients across multiple data sources must send the same unique ID (tag) for all ingression interactions for a given instance of an interface group.</a:t>
            </a:r>
          </a:p>
          <a:p>
            <a:pPr lvl="0" algn="just">
              <a:defRPr/>
            </a:pPr>
            <a:endParaRPr lang="en-US" sz="1000" dirty="0">
              <a:solidFill>
                <a:prstClr val="black">
                  <a:lumMod val="75000"/>
                  <a:lumOff val="25000"/>
                </a:prstClr>
              </a:solidFill>
            </a:endParaRPr>
          </a:p>
          <a:p>
            <a:pPr marL="171450" lvl="0" indent="-171450" algn="just">
              <a:buFont typeface="Arial" panose="020B0604020202020204" pitchFamily="34" charset="0"/>
              <a:buChar char="•"/>
              <a:defRPr/>
            </a:pPr>
            <a:r>
              <a:rPr lang="en-US" sz="1000" dirty="0">
                <a:solidFill>
                  <a:prstClr val="black">
                    <a:lumMod val="75000"/>
                    <a:lumOff val="25000"/>
                  </a:prstClr>
                </a:solidFill>
              </a:rPr>
              <a:t>Service Behavior:</a:t>
            </a:r>
          </a:p>
          <a:p>
            <a:pPr marL="647700" lvl="1" indent="-171450" algn="just">
              <a:buFont typeface="Arial" panose="020B0604020202020204" pitchFamily="34" charset="0"/>
              <a:buChar char="•"/>
            </a:pPr>
            <a:r>
              <a:rPr lang="en-US" sz="1000" dirty="0">
                <a:solidFill>
                  <a:prstClr val="black">
                    <a:lumMod val="75000"/>
                    <a:lumOff val="25000"/>
                  </a:prstClr>
                </a:solidFill>
              </a:rPr>
              <a:t>Service should capture Interaction Group ID as part of metadata for ingress data.</a:t>
            </a:r>
          </a:p>
        </p:txBody>
      </p:sp>
      <p:sp>
        <p:nvSpPr>
          <p:cNvPr id="23" name="Rectangle 22">
            <a:extLst>
              <a:ext uri="{FF2B5EF4-FFF2-40B4-BE49-F238E27FC236}">
                <a16:creationId xmlns:a16="http://schemas.microsoft.com/office/drawing/2014/main" id="{749A83D8-99A0-4CD0-BC1F-CC9871EE3B16}"/>
              </a:ext>
            </a:extLst>
          </p:cNvPr>
          <p:cNvSpPr/>
          <p:nvPr/>
        </p:nvSpPr>
        <p:spPr>
          <a:xfrm>
            <a:off x="2209800" y="762794"/>
            <a:ext cx="7010400"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400" b="1" dirty="0">
                <a:solidFill>
                  <a:srgbClr val="002060"/>
                </a:solidFill>
                <a:latin typeface="Calibri"/>
              </a:rPr>
              <a:t>Interaction Group </a:t>
            </a:r>
            <a:r>
              <a:rPr kumimoji="0" lang="en-US" sz="1400" b="1" i="0" u="none" strike="noStrike" kern="1200" cap="none" spc="0" normalizeH="0" baseline="0" noProof="0" dirty="0">
                <a:ln>
                  <a:noFill/>
                </a:ln>
                <a:solidFill>
                  <a:srgbClr val="002060"/>
                </a:solidFill>
                <a:effectLst/>
                <a:uLnTx/>
                <a:uFillTx/>
                <a:latin typeface="Calibri"/>
                <a:ea typeface="+mn-ea"/>
                <a:cs typeface="+mn-cs"/>
              </a:rPr>
              <a:t>ID *</a:t>
            </a:r>
          </a:p>
        </p:txBody>
      </p:sp>
      <p:sp>
        <p:nvSpPr>
          <p:cNvPr id="24" name="Rectangle 23">
            <a:extLst>
              <a:ext uri="{FF2B5EF4-FFF2-40B4-BE49-F238E27FC236}">
                <a16:creationId xmlns:a16="http://schemas.microsoft.com/office/drawing/2014/main" id="{D0ADEB4F-5702-41A2-8C55-A5EF1DBA67BE}"/>
              </a:ext>
            </a:extLst>
          </p:cNvPr>
          <p:cNvSpPr/>
          <p:nvPr/>
        </p:nvSpPr>
        <p:spPr>
          <a:xfrm>
            <a:off x="9220200" y="763587"/>
            <a:ext cx="1371600" cy="401053"/>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Optionality:</a:t>
            </a:r>
          </a:p>
        </p:txBody>
      </p:sp>
      <p:sp>
        <p:nvSpPr>
          <p:cNvPr id="25" name="Rectangle 24">
            <a:extLst>
              <a:ext uri="{FF2B5EF4-FFF2-40B4-BE49-F238E27FC236}">
                <a16:creationId xmlns:a16="http://schemas.microsoft.com/office/drawing/2014/main" id="{290412C9-CC68-4639-9348-E44641A76779}"/>
              </a:ext>
            </a:extLst>
          </p:cNvPr>
          <p:cNvSpPr/>
          <p:nvPr/>
        </p:nvSpPr>
        <p:spPr>
          <a:xfrm>
            <a:off x="10591800" y="762000"/>
            <a:ext cx="1216268"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Calibri"/>
                <a:ea typeface="+mn-ea"/>
                <a:cs typeface="+mn-cs"/>
              </a:rPr>
              <a:t>Required</a:t>
            </a:r>
          </a:p>
        </p:txBody>
      </p:sp>
      <p:sp>
        <p:nvSpPr>
          <p:cNvPr id="26" name="Rectangle 25">
            <a:extLst>
              <a:ext uri="{FF2B5EF4-FFF2-40B4-BE49-F238E27FC236}">
                <a16:creationId xmlns:a16="http://schemas.microsoft.com/office/drawing/2014/main" id="{444DE56A-E0DE-457A-9AF0-27E129B3A51F}"/>
              </a:ext>
            </a:extLst>
          </p:cNvPr>
          <p:cNvSpPr/>
          <p:nvPr/>
        </p:nvSpPr>
        <p:spPr>
          <a:xfrm>
            <a:off x="381000" y="1163480"/>
            <a:ext cx="1828800" cy="70664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Description:</a:t>
            </a:r>
          </a:p>
        </p:txBody>
      </p:sp>
      <p:sp>
        <p:nvSpPr>
          <p:cNvPr id="37" name="Rectangle 36">
            <a:extLst>
              <a:ext uri="{FF2B5EF4-FFF2-40B4-BE49-F238E27FC236}">
                <a16:creationId xmlns:a16="http://schemas.microsoft.com/office/drawing/2014/main" id="{A15710A7-2558-45A0-9448-4930D6D77302}"/>
              </a:ext>
            </a:extLst>
          </p:cNvPr>
          <p:cNvSpPr/>
          <p:nvPr/>
        </p:nvSpPr>
        <p:spPr>
          <a:xfrm>
            <a:off x="378068" y="1870126"/>
            <a:ext cx="1831732" cy="434660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r"/>
            <a:r>
              <a:rPr lang="en-US" sz="1400" b="1" dirty="0">
                <a:solidFill>
                  <a:prstClr val="black">
                    <a:lumMod val="85000"/>
                    <a:lumOff val="15000"/>
                  </a:prstClr>
                </a:solidFill>
              </a:rPr>
              <a:t>Behavior</a:t>
            </a: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a:t>
            </a:r>
          </a:p>
        </p:txBody>
      </p:sp>
      <p:sp>
        <p:nvSpPr>
          <p:cNvPr id="43" name="Rectangle 42">
            <a:extLst>
              <a:ext uri="{FF2B5EF4-FFF2-40B4-BE49-F238E27FC236}">
                <a16:creationId xmlns:a16="http://schemas.microsoft.com/office/drawing/2014/main" id="{0B9C328C-8D85-4C14-94B7-DB311E8397DA}"/>
              </a:ext>
            </a:extLst>
          </p:cNvPr>
          <p:cNvSpPr/>
          <p:nvPr/>
        </p:nvSpPr>
        <p:spPr>
          <a:xfrm>
            <a:off x="2209800" y="6219508"/>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solidFill>
                  <a:prstClr val="black">
                    <a:lumMod val="75000"/>
                    <a:lumOff val="25000"/>
                  </a:prstClr>
                </a:solidFill>
                <a:latin typeface="Calibri"/>
              </a:rPr>
              <a:t>String</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1ED5B411-A994-47F0-B59F-9073AE46DCE1}"/>
              </a:ext>
            </a:extLst>
          </p:cNvPr>
          <p:cNvSpPr/>
          <p:nvPr/>
        </p:nvSpPr>
        <p:spPr>
          <a:xfrm>
            <a:off x="378068" y="6216733"/>
            <a:ext cx="1824504" cy="333692"/>
          </a:xfrm>
          <a:prstGeom prst="rect">
            <a:avLst/>
          </a:prstGeom>
          <a:solidFill>
            <a:srgbClr val="0070C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Data Type</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5" name="Rectangle 44">
            <a:extLst>
              <a:ext uri="{FF2B5EF4-FFF2-40B4-BE49-F238E27FC236}">
                <a16:creationId xmlns:a16="http://schemas.microsoft.com/office/drawing/2014/main" id="{8601812B-9508-4A19-A444-A68955A1DC93}"/>
              </a:ext>
            </a:extLst>
          </p:cNvPr>
          <p:cNvSpPr/>
          <p:nvPr/>
        </p:nvSpPr>
        <p:spPr>
          <a:xfrm>
            <a:off x="4146360" y="6218715"/>
            <a:ext cx="1834664" cy="333692"/>
          </a:xfrm>
          <a:prstGeom prst="rect">
            <a:avLst/>
          </a:prstGeom>
          <a:solidFill>
            <a:srgbClr val="7030A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Format:</a:t>
            </a:r>
          </a:p>
        </p:txBody>
      </p:sp>
      <p:sp>
        <p:nvSpPr>
          <p:cNvPr id="46" name="Rectangle 45">
            <a:extLst>
              <a:ext uri="{FF2B5EF4-FFF2-40B4-BE49-F238E27FC236}">
                <a16:creationId xmlns:a16="http://schemas.microsoft.com/office/drawing/2014/main" id="{4B324D09-0988-4BC9-8F03-7F86D3DA84EA}"/>
              </a:ext>
            </a:extLst>
          </p:cNvPr>
          <p:cNvSpPr/>
          <p:nvPr/>
        </p:nvSpPr>
        <p:spPr>
          <a:xfrm>
            <a:off x="8040732" y="6218714"/>
            <a:ext cx="1834664" cy="333692"/>
          </a:xfrm>
          <a:prstGeom prst="rect">
            <a:avLst/>
          </a:prstGeom>
          <a:solidFill>
            <a:srgbClr val="588824"/>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Default</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7" name="Rectangle 46">
            <a:extLst>
              <a:ext uri="{FF2B5EF4-FFF2-40B4-BE49-F238E27FC236}">
                <a16:creationId xmlns:a16="http://schemas.microsoft.com/office/drawing/2014/main" id="{3D95BC5C-615D-462C-86AA-8090621A73C0}"/>
              </a:ext>
            </a:extLst>
          </p:cNvPr>
          <p:cNvSpPr/>
          <p:nvPr/>
        </p:nvSpPr>
        <p:spPr>
          <a:xfrm>
            <a:off x="5981024" y="6218715"/>
            <a:ext cx="205970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A651BD8C-9BE9-4C9A-8192-AA650EF07A4D}"/>
              </a:ext>
            </a:extLst>
          </p:cNvPr>
          <p:cNvSpPr/>
          <p:nvPr/>
        </p:nvSpPr>
        <p:spPr>
          <a:xfrm>
            <a:off x="9875396" y="6218714"/>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nvGrpSpPr>
          <p:cNvPr id="18" name="Group 17">
            <a:extLst>
              <a:ext uri="{FF2B5EF4-FFF2-40B4-BE49-F238E27FC236}">
                <a16:creationId xmlns:a16="http://schemas.microsoft.com/office/drawing/2014/main" id="{DF3A5FB2-5039-456A-B5A0-D66653F5FD54}"/>
              </a:ext>
            </a:extLst>
          </p:cNvPr>
          <p:cNvGrpSpPr/>
          <p:nvPr/>
        </p:nvGrpSpPr>
        <p:grpSpPr>
          <a:xfrm>
            <a:off x="378068" y="5885022"/>
            <a:ext cx="11430000" cy="334486"/>
            <a:chOff x="378068" y="5885022"/>
            <a:chExt cx="11430000" cy="334486"/>
          </a:xfrm>
        </p:grpSpPr>
        <p:sp>
          <p:nvSpPr>
            <p:cNvPr id="21" name="Rectangle 20">
              <a:extLst>
                <a:ext uri="{FF2B5EF4-FFF2-40B4-BE49-F238E27FC236}">
                  <a16:creationId xmlns:a16="http://schemas.microsoft.com/office/drawing/2014/main" id="{A4002D80-B090-49C5-B734-E398B6CF2F33}"/>
                </a:ext>
              </a:extLst>
            </p:cNvPr>
            <p:cNvSpPr/>
            <p:nvPr/>
          </p:nvSpPr>
          <p:spPr>
            <a:xfrm>
              <a:off x="2209800" y="5885816"/>
              <a:ext cx="388326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b="1" dirty="0">
                  <a:solidFill>
                    <a:schemeClr val="tx1">
                      <a:lumMod val="75000"/>
                      <a:lumOff val="25000"/>
                    </a:schemeClr>
                  </a:solidFill>
                </a:rPr>
                <a:t>Yes</a:t>
              </a:r>
            </a:p>
          </p:txBody>
        </p:sp>
        <p:sp>
          <p:nvSpPr>
            <p:cNvPr id="22" name="Rectangle 21">
              <a:extLst>
                <a:ext uri="{FF2B5EF4-FFF2-40B4-BE49-F238E27FC236}">
                  <a16:creationId xmlns:a16="http://schemas.microsoft.com/office/drawing/2014/main" id="{20C648BC-4223-4918-86C6-8C6C84FC65C3}"/>
                </a:ext>
              </a:extLst>
            </p:cNvPr>
            <p:cNvSpPr/>
            <p:nvPr/>
          </p:nvSpPr>
          <p:spPr>
            <a:xfrm>
              <a:off x="378068" y="5885023"/>
              <a:ext cx="1834664"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Input:</a:t>
              </a:r>
            </a:p>
          </p:txBody>
        </p:sp>
        <p:sp>
          <p:nvSpPr>
            <p:cNvPr id="27" name="Rectangle 26">
              <a:extLst>
                <a:ext uri="{FF2B5EF4-FFF2-40B4-BE49-F238E27FC236}">
                  <a16:creationId xmlns:a16="http://schemas.microsoft.com/office/drawing/2014/main" id="{8188D663-B8C6-4C7D-A728-441894C5B6CF}"/>
                </a:ext>
              </a:extLst>
            </p:cNvPr>
            <p:cNvSpPr/>
            <p:nvPr/>
          </p:nvSpPr>
          <p:spPr>
            <a:xfrm>
              <a:off x="8022808" y="5885022"/>
              <a:ext cx="3785260"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r>
                <a:rPr lang="en-US" sz="1200" b="1" dirty="0">
                  <a:solidFill>
                    <a:schemeClr val="tx1">
                      <a:lumMod val="75000"/>
                      <a:lumOff val="25000"/>
                    </a:schemeClr>
                  </a:solidFill>
                </a:rPr>
                <a:t>No</a:t>
              </a:r>
            </a:p>
          </p:txBody>
        </p:sp>
        <p:sp>
          <p:nvSpPr>
            <p:cNvPr id="28" name="Rectangle 27">
              <a:extLst>
                <a:ext uri="{FF2B5EF4-FFF2-40B4-BE49-F238E27FC236}">
                  <a16:creationId xmlns:a16="http://schemas.microsoft.com/office/drawing/2014/main" id="{FDA60F8F-D61E-4D09-9BEF-F9E2EB17B6AA}"/>
                </a:ext>
              </a:extLst>
            </p:cNvPr>
            <p:cNvSpPr/>
            <p:nvPr/>
          </p:nvSpPr>
          <p:spPr>
            <a:xfrm>
              <a:off x="6093068" y="5885022"/>
              <a:ext cx="1929740"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Output:</a:t>
              </a:r>
            </a:p>
          </p:txBody>
        </p:sp>
      </p:grpSp>
    </p:spTree>
    <p:extLst>
      <p:ext uri="{BB962C8B-B14F-4D97-AF65-F5344CB8AC3E}">
        <p14:creationId xmlns:p14="http://schemas.microsoft.com/office/powerpoint/2010/main" val="3828299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14</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Information Element Specification</a:t>
            </a:r>
          </a:p>
        </p:txBody>
      </p:sp>
      <p:sp>
        <p:nvSpPr>
          <p:cNvPr id="4" name="Rectangle 3">
            <a:extLst>
              <a:ext uri="{FF2B5EF4-FFF2-40B4-BE49-F238E27FC236}">
                <a16:creationId xmlns:a16="http://schemas.microsoft.com/office/drawing/2014/main" id="{F6679CF4-3919-4ADB-A1AE-3595B830D156}"/>
              </a:ext>
            </a:extLst>
          </p:cNvPr>
          <p:cNvSpPr/>
          <p:nvPr/>
        </p:nvSpPr>
        <p:spPr>
          <a:xfrm>
            <a:off x="381000" y="762794"/>
            <a:ext cx="1828800" cy="401053"/>
          </a:xfrm>
          <a:prstGeom prst="rect">
            <a:avLst/>
          </a:prstGeom>
          <a:solidFill>
            <a:srgbClr val="00206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Information Item:</a:t>
            </a:r>
          </a:p>
        </p:txBody>
      </p:sp>
      <p:sp>
        <p:nvSpPr>
          <p:cNvPr id="19" name="Rectangle 18">
            <a:extLst>
              <a:ext uri="{FF2B5EF4-FFF2-40B4-BE49-F238E27FC236}">
                <a16:creationId xmlns:a16="http://schemas.microsoft.com/office/drawing/2014/main" id="{676B3DEA-D515-4B3E-B885-F0B0BBBA2A15}"/>
              </a:ext>
            </a:extLst>
          </p:cNvPr>
          <p:cNvSpPr/>
          <p:nvPr/>
        </p:nvSpPr>
        <p:spPr>
          <a:xfrm>
            <a:off x="2209800" y="1163482"/>
            <a:ext cx="9598268" cy="706644"/>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just"/>
            <a:r>
              <a:rPr lang="en-US" sz="1200" b="1" dirty="0">
                <a:solidFill>
                  <a:prstClr val="black">
                    <a:lumMod val="75000"/>
                    <a:lumOff val="25000"/>
                  </a:prstClr>
                </a:solidFill>
              </a:rPr>
              <a:t>Interaction ID </a:t>
            </a:r>
            <a:r>
              <a:rPr lang="en-US" sz="1200" dirty="0">
                <a:solidFill>
                  <a:prstClr val="black">
                    <a:lumMod val="75000"/>
                    <a:lumOff val="25000"/>
                  </a:prstClr>
                </a:solidFill>
              </a:rPr>
              <a:t>is a unique identifier representing the instance of an interaction with the ingression service.</a:t>
            </a:r>
            <a:endParaRPr kumimoji="0" lang="en-US" sz="120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7C43E49B-84CE-4F63-9D32-F532DB284AD5}"/>
              </a:ext>
            </a:extLst>
          </p:cNvPr>
          <p:cNvSpPr/>
          <p:nvPr/>
        </p:nvSpPr>
        <p:spPr>
          <a:xfrm>
            <a:off x="2209800" y="1870125"/>
            <a:ext cx="9598268" cy="4346607"/>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171450" lvl="0" indent="-171450" algn="just">
              <a:buFont typeface="Arial" panose="020B0604020202020204" pitchFamily="34" charset="0"/>
              <a:buChar char="•"/>
              <a:defRPr/>
            </a:pPr>
            <a:r>
              <a:rPr lang="en-US" sz="1000" dirty="0">
                <a:solidFill>
                  <a:prstClr val="black">
                    <a:lumMod val="75000"/>
                    <a:lumOff val="25000"/>
                  </a:prstClr>
                </a:solidFill>
              </a:rPr>
              <a:t>Client Behavior:</a:t>
            </a:r>
          </a:p>
          <a:p>
            <a:pPr marL="647700" lvl="1" indent="-171450" algn="just">
              <a:buFont typeface="Arial" panose="020B0604020202020204" pitchFamily="34" charset="0"/>
              <a:buChar char="•"/>
            </a:pPr>
            <a:r>
              <a:rPr lang="en-US" sz="1000" dirty="0">
                <a:solidFill>
                  <a:prstClr val="black">
                    <a:lumMod val="75000"/>
                    <a:lumOff val="25000"/>
                  </a:prstClr>
                </a:solidFill>
              </a:rPr>
              <a:t>Interaction ID must be unique across all client instances of the client application cluster.</a:t>
            </a:r>
          </a:p>
          <a:p>
            <a:pPr marL="647700" lvl="1" indent="-171450" algn="just">
              <a:buFont typeface="Arial" panose="020B0604020202020204" pitchFamily="34" charset="0"/>
              <a:buChar char="•"/>
            </a:pPr>
            <a:r>
              <a:rPr lang="en-US" sz="1000" dirty="0">
                <a:solidFill>
                  <a:prstClr val="black">
                    <a:lumMod val="75000"/>
                    <a:lumOff val="25000"/>
                  </a:prstClr>
                </a:solidFill>
              </a:rPr>
              <a:t>Interaction ID must be corelated with the Transaction ID in the response and recorded for audit and logging purposes.</a:t>
            </a:r>
          </a:p>
          <a:p>
            <a:pPr lvl="0" algn="just">
              <a:defRPr/>
            </a:pPr>
            <a:endParaRPr lang="en-US" sz="1000" dirty="0">
              <a:solidFill>
                <a:prstClr val="black">
                  <a:lumMod val="75000"/>
                  <a:lumOff val="25000"/>
                </a:prstClr>
              </a:solidFill>
            </a:endParaRPr>
          </a:p>
          <a:p>
            <a:pPr marL="171450" lvl="0" indent="-171450" algn="just">
              <a:buFont typeface="Arial" panose="020B0604020202020204" pitchFamily="34" charset="0"/>
              <a:buChar char="•"/>
              <a:defRPr/>
            </a:pPr>
            <a:r>
              <a:rPr lang="en-US" sz="1000" dirty="0">
                <a:solidFill>
                  <a:prstClr val="black">
                    <a:lumMod val="75000"/>
                    <a:lumOff val="25000"/>
                  </a:prstClr>
                </a:solidFill>
              </a:rPr>
              <a:t>Service Behavior:</a:t>
            </a:r>
          </a:p>
          <a:p>
            <a:pPr marL="647700" lvl="1" indent="-171450" algn="just">
              <a:buFont typeface="Arial" panose="020B0604020202020204" pitchFamily="34" charset="0"/>
              <a:buChar char="•"/>
            </a:pPr>
            <a:r>
              <a:rPr lang="en-US" sz="1000" dirty="0">
                <a:solidFill>
                  <a:prstClr val="black">
                    <a:lumMod val="75000"/>
                    <a:lumOff val="25000"/>
                  </a:prstClr>
                </a:solidFill>
              </a:rPr>
              <a:t>Interaction ID must be corelated with the service side Transaction ID and recorded for audit and logging purposes.</a:t>
            </a:r>
          </a:p>
          <a:p>
            <a:pPr marL="647700" lvl="1" indent="-171450" algn="just">
              <a:buFont typeface="Arial" panose="020B0604020202020204" pitchFamily="34" charset="0"/>
              <a:buChar char="•"/>
            </a:pPr>
            <a:r>
              <a:rPr lang="en-US" sz="1000" dirty="0">
                <a:solidFill>
                  <a:prstClr val="black">
                    <a:lumMod val="75000"/>
                    <a:lumOff val="25000"/>
                  </a:prstClr>
                </a:solidFill>
              </a:rPr>
              <a:t>Interaction ID is not verified for duplication or replay of data.</a:t>
            </a:r>
          </a:p>
        </p:txBody>
      </p:sp>
      <p:sp>
        <p:nvSpPr>
          <p:cNvPr id="23" name="Rectangle 22">
            <a:extLst>
              <a:ext uri="{FF2B5EF4-FFF2-40B4-BE49-F238E27FC236}">
                <a16:creationId xmlns:a16="http://schemas.microsoft.com/office/drawing/2014/main" id="{749A83D8-99A0-4CD0-BC1F-CC9871EE3B16}"/>
              </a:ext>
            </a:extLst>
          </p:cNvPr>
          <p:cNvSpPr/>
          <p:nvPr/>
        </p:nvSpPr>
        <p:spPr>
          <a:xfrm>
            <a:off x="2209800" y="762794"/>
            <a:ext cx="7010400"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400" b="1" dirty="0">
                <a:solidFill>
                  <a:srgbClr val="002060"/>
                </a:solidFill>
                <a:latin typeface="Calibri"/>
              </a:rPr>
              <a:t>Interaction </a:t>
            </a:r>
            <a:r>
              <a:rPr kumimoji="0" lang="en-US" sz="1400" b="1" i="0" u="none" strike="noStrike" kern="1200" cap="none" spc="0" normalizeH="0" baseline="0" noProof="0" dirty="0">
                <a:ln>
                  <a:noFill/>
                </a:ln>
                <a:solidFill>
                  <a:srgbClr val="002060"/>
                </a:solidFill>
                <a:effectLst/>
                <a:uLnTx/>
                <a:uFillTx/>
                <a:latin typeface="Calibri"/>
                <a:ea typeface="+mn-ea"/>
                <a:cs typeface="+mn-cs"/>
              </a:rPr>
              <a:t>ID *</a:t>
            </a:r>
          </a:p>
        </p:txBody>
      </p:sp>
      <p:sp>
        <p:nvSpPr>
          <p:cNvPr id="24" name="Rectangle 23">
            <a:extLst>
              <a:ext uri="{FF2B5EF4-FFF2-40B4-BE49-F238E27FC236}">
                <a16:creationId xmlns:a16="http://schemas.microsoft.com/office/drawing/2014/main" id="{D0ADEB4F-5702-41A2-8C55-A5EF1DBA67BE}"/>
              </a:ext>
            </a:extLst>
          </p:cNvPr>
          <p:cNvSpPr/>
          <p:nvPr/>
        </p:nvSpPr>
        <p:spPr>
          <a:xfrm>
            <a:off x="9220200" y="763587"/>
            <a:ext cx="1371600" cy="401053"/>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Optionality:</a:t>
            </a:r>
          </a:p>
        </p:txBody>
      </p:sp>
      <p:sp>
        <p:nvSpPr>
          <p:cNvPr id="25" name="Rectangle 24">
            <a:extLst>
              <a:ext uri="{FF2B5EF4-FFF2-40B4-BE49-F238E27FC236}">
                <a16:creationId xmlns:a16="http://schemas.microsoft.com/office/drawing/2014/main" id="{290412C9-CC68-4639-9348-E44641A76779}"/>
              </a:ext>
            </a:extLst>
          </p:cNvPr>
          <p:cNvSpPr/>
          <p:nvPr/>
        </p:nvSpPr>
        <p:spPr>
          <a:xfrm>
            <a:off x="10591800" y="762000"/>
            <a:ext cx="1216268"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Calibri"/>
                <a:ea typeface="+mn-ea"/>
                <a:cs typeface="+mn-cs"/>
              </a:rPr>
              <a:t>Required</a:t>
            </a:r>
          </a:p>
        </p:txBody>
      </p:sp>
      <p:sp>
        <p:nvSpPr>
          <p:cNvPr id="26" name="Rectangle 25">
            <a:extLst>
              <a:ext uri="{FF2B5EF4-FFF2-40B4-BE49-F238E27FC236}">
                <a16:creationId xmlns:a16="http://schemas.microsoft.com/office/drawing/2014/main" id="{444DE56A-E0DE-457A-9AF0-27E129B3A51F}"/>
              </a:ext>
            </a:extLst>
          </p:cNvPr>
          <p:cNvSpPr/>
          <p:nvPr/>
        </p:nvSpPr>
        <p:spPr>
          <a:xfrm>
            <a:off x="381000" y="1163480"/>
            <a:ext cx="1828800" cy="70664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Description:</a:t>
            </a:r>
          </a:p>
        </p:txBody>
      </p:sp>
      <p:sp>
        <p:nvSpPr>
          <p:cNvPr id="37" name="Rectangle 36">
            <a:extLst>
              <a:ext uri="{FF2B5EF4-FFF2-40B4-BE49-F238E27FC236}">
                <a16:creationId xmlns:a16="http://schemas.microsoft.com/office/drawing/2014/main" id="{A15710A7-2558-45A0-9448-4930D6D77302}"/>
              </a:ext>
            </a:extLst>
          </p:cNvPr>
          <p:cNvSpPr/>
          <p:nvPr/>
        </p:nvSpPr>
        <p:spPr>
          <a:xfrm>
            <a:off x="378068" y="1870126"/>
            <a:ext cx="1831732" cy="434660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r"/>
            <a:r>
              <a:rPr lang="en-US" sz="1400" b="1" dirty="0">
                <a:solidFill>
                  <a:prstClr val="black">
                    <a:lumMod val="85000"/>
                    <a:lumOff val="15000"/>
                  </a:prstClr>
                </a:solidFill>
              </a:rPr>
              <a:t>Behavior</a:t>
            </a: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a:t>
            </a:r>
          </a:p>
        </p:txBody>
      </p:sp>
      <p:sp>
        <p:nvSpPr>
          <p:cNvPr id="43" name="Rectangle 42">
            <a:extLst>
              <a:ext uri="{FF2B5EF4-FFF2-40B4-BE49-F238E27FC236}">
                <a16:creationId xmlns:a16="http://schemas.microsoft.com/office/drawing/2014/main" id="{0B9C328C-8D85-4C14-94B7-DB311E8397DA}"/>
              </a:ext>
            </a:extLst>
          </p:cNvPr>
          <p:cNvSpPr/>
          <p:nvPr/>
        </p:nvSpPr>
        <p:spPr>
          <a:xfrm>
            <a:off x="2209800" y="6219508"/>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solidFill>
                  <a:prstClr val="black">
                    <a:lumMod val="75000"/>
                    <a:lumOff val="25000"/>
                  </a:prstClr>
                </a:solidFill>
                <a:latin typeface="Calibri"/>
              </a:rPr>
              <a:t>String</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1ED5B411-A994-47F0-B59F-9073AE46DCE1}"/>
              </a:ext>
            </a:extLst>
          </p:cNvPr>
          <p:cNvSpPr/>
          <p:nvPr/>
        </p:nvSpPr>
        <p:spPr>
          <a:xfrm>
            <a:off x="378068" y="6216733"/>
            <a:ext cx="1824504" cy="333692"/>
          </a:xfrm>
          <a:prstGeom prst="rect">
            <a:avLst/>
          </a:prstGeom>
          <a:solidFill>
            <a:srgbClr val="0070C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Data Type</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5" name="Rectangle 44">
            <a:extLst>
              <a:ext uri="{FF2B5EF4-FFF2-40B4-BE49-F238E27FC236}">
                <a16:creationId xmlns:a16="http://schemas.microsoft.com/office/drawing/2014/main" id="{8601812B-9508-4A19-A444-A68955A1DC93}"/>
              </a:ext>
            </a:extLst>
          </p:cNvPr>
          <p:cNvSpPr/>
          <p:nvPr/>
        </p:nvSpPr>
        <p:spPr>
          <a:xfrm>
            <a:off x="4146360" y="6218715"/>
            <a:ext cx="1834664" cy="333692"/>
          </a:xfrm>
          <a:prstGeom prst="rect">
            <a:avLst/>
          </a:prstGeom>
          <a:solidFill>
            <a:srgbClr val="7030A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Format:</a:t>
            </a:r>
          </a:p>
        </p:txBody>
      </p:sp>
      <p:sp>
        <p:nvSpPr>
          <p:cNvPr id="46" name="Rectangle 45">
            <a:extLst>
              <a:ext uri="{FF2B5EF4-FFF2-40B4-BE49-F238E27FC236}">
                <a16:creationId xmlns:a16="http://schemas.microsoft.com/office/drawing/2014/main" id="{4B324D09-0988-4BC9-8F03-7F86D3DA84EA}"/>
              </a:ext>
            </a:extLst>
          </p:cNvPr>
          <p:cNvSpPr/>
          <p:nvPr/>
        </p:nvSpPr>
        <p:spPr>
          <a:xfrm>
            <a:off x="8040732" y="6218714"/>
            <a:ext cx="1834664" cy="333692"/>
          </a:xfrm>
          <a:prstGeom prst="rect">
            <a:avLst/>
          </a:prstGeom>
          <a:solidFill>
            <a:srgbClr val="588824"/>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Default</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7" name="Rectangle 46">
            <a:extLst>
              <a:ext uri="{FF2B5EF4-FFF2-40B4-BE49-F238E27FC236}">
                <a16:creationId xmlns:a16="http://schemas.microsoft.com/office/drawing/2014/main" id="{3D95BC5C-615D-462C-86AA-8090621A73C0}"/>
              </a:ext>
            </a:extLst>
          </p:cNvPr>
          <p:cNvSpPr/>
          <p:nvPr/>
        </p:nvSpPr>
        <p:spPr>
          <a:xfrm>
            <a:off x="5981024" y="6218715"/>
            <a:ext cx="205970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solidFill>
                  <a:prstClr val="black">
                    <a:lumMod val="75000"/>
                    <a:lumOff val="25000"/>
                  </a:prstClr>
                </a:solidFill>
                <a:latin typeface="Calibri"/>
              </a:rPr>
              <a:t>UUID</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A651BD8C-9BE9-4C9A-8192-AA650EF07A4D}"/>
              </a:ext>
            </a:extLst>
          </p:cNvPr>
          <p:cNvSpPr/>
          <p:nvPr/>
        </p:nvSpPr>
        <p:spPr>
          <a:xfrm>
            <a:off x="9875396" y="6218714"/>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nvGrpSpPr>
          <p:cNvPr id="18" name="Group 17">
            <a:extLst>
              <a:ext uri="{FF2B5EF4-FFF2-40B4-BE49-F238E27FC236}">
                <a16:creationId xmlns:a16="http://schemas.microsoft.com/office/drawing/2014/main" id="{A903CA25-92F7-48B5-8873-A8E205729491}"/>
              </a:ext>
            </a:extLst>
          </p:cNvPr>
          <p:cNvGrpSpPr/>
          <p:nvPr/>
        </p:nvGrpSpPr>
        <p:grpSpPr>
          <a:xfrm>
            <a:off x="378068" y="5885022"/>
            <a:ext cx="11430000" cy="334486"/>
            <a:chOff x="378068" y="5885022"/>
            <a:chExt cx="11430000" cy="334486"/>
          </a:xfrm>
        </p:grpSpPr>
        <p:sp>
          <p:nvSpPr>
            <p:cNvPr id="21" name="Rectangle 20">
              <a:extLst>
                <a:ext uri="{FF2B5EF4-FFF2-40B4-BE49-F238E27FC236}">
                  <a16:creationId xmlns:a16="http://schemas.microsoft.com/office/drawing/2014/main" id="{65DA363C-F3A3-4810-9D69-40183ACB5542}"/>
                </a:ext>
              </a:extLst>
            </p:cNvPr>
            <p:cNvSpPr/>
            <p:nvPr/>
          </p:nvSpPr>
          <p:spPr>
            <a:xfrm>
              <a:off x="2209800" y="5885816"/>
              <a:ext cx="388326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b="1" dirty="0">
                  <a:solidFill>
                    <a:schemeClr val="tx1">
                      <a:lumMod val="75000"/>
                      <a:lumOff val="25000"/>
                    </a:schemeClr>
                  </a:solidFill>
                </a:rPr>
                <a:t>Yes</a:t>
              </a:r>
            </a:p>
          </p:txBody>
        </p:sp>
        <p:sp>
          <p:nvSpPr>
            <p:cNvPr id="22" name="Rectangle 21">
              <a:extLst>
                <a:ext uri="{FF2B5EF4-FFF2-40B4-BE49-F238E27FC236}">
                  <a16:creationId xmlns:a16="http://schemas.microsoft.com/office/drawing/2014/main" id="{5FD66E45-412A-40C2-8E95-28BE961D40F2}"/>
                </a:ext>
              </a:extLst>
            </p:cNvPr>
            <p:cNvSpPr/>
            <p:nvPr/>
          </p:nvSpPr>
          <p:spPr>
            <a:xfrm>
              <a:off x="378068" y="5885023"/>
              <a:ext cx="1834664"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Input:</a:t>
              </a:r>
            </a:p>
          </p:txBody>
        </p:sp>
        <p:sp>
          <p:nvSpPr>
            <p:cNvPr id="27" name="Rectangle 26">
              <a:extLst>
                <a:ext uri="{FF2B5EF4-FFF2-40B4-BE49-F238E27FC236}">
                  <a16:creationId xmlns:a16="http://schemas.microsoft.com/office/drawing/2014/main" id="{6ED80B17-4236-437A-A6E0-766F6CA9897F}"/>
                </a:ext>
              </a:extLst>
            </p:cNvPr>
            <p:cNvSpPr/>
            <p:nvPr/>
          </p:nvSpPr>
          <p:spPr>
            <a:xfrm>
              <a:off x="8022808" y="5885022"/>
              <a:ext cx="3785260"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r>
                <a:rPr lang="en-US" sz="1200" b="1" dirty="0">
                  <a:solidFill>
                    <a:schemeClr val="tx1">
                      <a:lumMod val="75000"/>
                      <a:lumOff val="25000"/>
                    </a:schemeClr>
                  </a:solidFill>
                </a:rPr>
                <a:t>No</a:t>
              </a:r>
            </a:p>
          </p:txBody>
        </p:sp>
        <p:sp>
          <p:nvSpPr>
            <p:cNvPr id="28" name="Rectangle 27">
              <a:extLst>
                <a:ext uri="{FF2B5EF4-FFF2-40B4-BE49-F238E27FC236}">
                  <a16:creationId xmlns:a16="http://schemas.microsoft.com/office/drawing/2014/main" id="{F4D97C18-24C4-43F6-818E-61305734B5DB}"/>
                </a:ext>
              </a:extLst>
            </p:cNvPr>
            <p:cNvSpPr/>
            <p:nvPr/>
          </p:nvSpPr>
          <p:spPr>
            <a:xfrm>
              <a:off x="6093068" y="5885022"/>
              <a:ext cx="1929740"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Output:</a:t>
              </a:r>
            </a:p>
          </p:txBody>
        </p:sp>
      </p:grpSp>
    </p:spTree>
    <p:extLst>
      <p:ext uri="{BB962C8B-B14F-4D97-AF65-F5344CB8AC3E}">
        <p14:creationId xmlns:p14="http://schemas.microsoft.com/office/powerpoint/2010/main" val="3875831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15</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Information Element Specification</a:t>
            </a:r>
          </a:p>
        </p:txBody>
      </p:sp>
      <p:sp>
        <p:nvSpPr>
          <p:cNvPr id="4" name="Rectangle 3">
            <a:extLst>
              <a:ext uri="{FF2B5EF4-FFF2-40B4-BE49-F238E27FC236}">
                <a16:creationId xmlns:a16="http://schemas.microsoft.com/office/drawing/2014/main" id="{F6679CF4-3919-4ADB-A1AE-3595B830D156}"/>
              </a:ext>
            </a:extLst>
          </p:cNvPr>
          <p:cNvSpPr/>
          <p:nvPr/>
        </p:nvSpPr>
        <p:spPr>
          <a:xfrm>
            <a:off x="381000" y="762794"/>
            <a:ext cx="1828800" cy="401053"/>
          </a:xfrm>
          <a:prstGeom prst="rect">
            <a:avLst/>
          </a:prstGeom>
          <a:solidFill>
            <a:srgbClr val="00206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Information Item:</a:t>
            </a:r>
          </a:p>
        </p:txBody>
      </p:sp>
      <p:sp>
        <p:nvSpPr>
          <p:cNvPr id="19" name="Rectangle 18">
            <a:extLst>
              <a:ext uri="{FF2B5EF4-FFF2-40B4-BE49-F238E27FC236}">
                <a16:creationId xmlns:a16="http://schemas.microsoft.com/office/drawing/2014/main" id="{676B3DEA-D515-4B3E-B885-F0B0BBBA2A15}"/>
              </a:ext>
            </a:extLst>
          </p:cNvPr>
          <p:cNvSpPr/>
          <p:nvPr/>
        </p:nvSpPr>
        <p:spPr>
          <a:xfrm>
            <a:off x="2209800" y="1163482"/>
            <a:ext cx="9598268" cy="706644"/>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just"/>
            <a:r>
              <a:rPr lang="en-US" sz="1200" b="1" dirty="0">
                <a:solidFill>
                  <a:prstClr val="black">
                    <a:lumMod val="75000"/>
                    <a:lumOff val="25000"/>
                  </a:prstClr>
                </a:solidFill>
              </a:rPr>
              <a:t>Transaction ID </a:t>
            </a:r>
            <a:r>
              <a:rPr lang="en-US" sz="1200" dirty="0">
                <a:solidFill>
                  <a:prstClr val="black">
                    <a:lumMod val="75000"/>
                    <a:lumOff val="25000"/>
                  </a:prstClr>
                </a:solidFill>
              </a:rPr>
              <a:t>is a unique identifier representing an instance of a data ingression transaction.</a:t>
            </a:r>
            <a:endParaRPr kumimoji="0" lang="en-US" sz="120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7C43E49B-84CE-4F63-9D32-F532DB284AD5}"/>
              </a:ext>
            </a:extLst>
          </p:cNvPr>
          <p:cNvSpPr/>
          <p:nvPr/>
        </p:nvSpPr>
        <p:spPr>
          <a:xfrm>
            <a:off x="2209800" y="1870125"/>
            <a:ext cx="9598268" cy="4346607"/>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lvl="0" algn="just"/>
            <a:r>
              <a:rPr lang="en-US" sz="1000" dirty="0">
                <a:solidFill>
                  <a:prstClr val="black">
                    <a:lumMod val="75000"/>
                    <a:lumOff val="25000"/>
                  </a:prstClr>
                </a:solidFill>
              </a:rPr>
              <a:t>Transaction ID is generated by the service to represent specific instance of the ingress data and is also returned to the client for correlation. For multipart data ingression of large data sets, Transaction ID is also used to identify the multipart data belonging to the same instance and must be presented by the client. Transaction ID, Multi Part Number and Multi Part Total are used to split and combine the data.</a:t>
            </a:r>
          </a:p>
          <a:p>
            <a:pPr lvl="0" algn="just"/>
            <a:endParaRPr lang="en-US" sz="1000" dirty="0">
              <a:solidFill>
                <a:prstClr val="black">
                  <a:lumMod val="75000"/>
                  <a:lumOff val="25000"/>
                </a:prstClr>
              </a:solidFill>
            </a:endParaRPr>
          </a:p>
          <a:p>
            <a:pPr marL="171450" lvl="0" indent="-171450" algn="just">
              <a:buFont typeface="Arial" panose="020B0604020202020204" pitchFamily="34" charset="0"/>
              <a:buChar char="•"/>
            </a:pPr>
            <a:r>
              <a:rPr lang="en-US" sz="1000" dirty="0">
                <a:solidFill>
                  <a:prstClr val="black">
                    <a:lumMod val="75000"/>
                    <a:lumOff val="25000"/>
                  </a:prstClr>
                </a:solidFill>
              </a:rPr>
              <a:t>Client Behavior:</a:t>
            </a:r>
          </a:p>
          <a:p>
            <a:pPr marL="647700" lvl="1" indent="-171450" algn="just">
              <a:buFont typeface="Arial" panose="020B0604020202020204" pitchFamily="34" charset="0"/>
              <a:buChar char="•"/>
            </a:pPr>
            <a:r>
              <a:rPr lang="en-US" sz="1000" dirty="0">
                <a:solidFill>
                  <a:prstClr val="black">
                    <a:lumMod val="75000"/>
                    <a:lumOff val="25000"/>
                  </a:prstClr>
                </a:solidFill>
              </a:rPr>
              <a:t>Client must receive Transaction ID in the response and correlate with the Interaction ID. </a:t>
            </a:r>
          </a:p>
          <a:p>
            <a:pPr marL="647700" lvl="1" indent="-171450" algn="just">
              <a:buFont typeface="Arial" panose="020B0604020202020204" pitchFamily="34" charset="0"/>
              <a:buChar char="•"/>
            </a:pPr>
            <a:r>
              <a:rPr lang="en-US" sz="1000" dirty="0">
                <a:solidFill>
                  <a:prstClr val="black">
                    <a:lumMod val="75000"/>
                    <a:lumOff val="25000"/>
                  </a:prstClr>
                </a:solidFill>
              </a:rPr>
              <a:t>Client must record Transaction ID for audit and logging purpose.</a:t>
            </a:r>
          </a:p>
          <a:p>
            <a:pPr marL="647700" lvl="1" indent="-171450" algn="just">
              <a:buFont typeface="Arial" panose="020B0604020202020204" pitchFamily="34" charset="0"/>
              <a:buChar char="•"/>
            </a:pPr>
            <a:r>
              <a:rPr lang="en-US" sz="1000" dirty="0">
                <a:solidFill>
                  <a:prstClr val="black">
                    <a:lumMod val="75000"/>
                    <a:lumOff val="25000"/>
                  </a:prstClr>
                </a:solidFill>
              </a:rPr>
              <a:t>Client must populate the Transaction ID received in response to initial request of a multipart ingression, for each of the subsequent multipart requests belonging to the same data set.</a:t>
            </a:r>
          </a:p>
          <a:p>
            <a:pPr marL="171450" lvl="0" indent="-171450" algn="just">
              <a:buFont typeface="Arial" panose="020B0604020202020204" pitchFamily="34" charset="0"/>
              <a:buChar char="•"/>
            </a:pPr>
            <a:endParaRPr lang="en-US" sz="1000" dirty="0">
              <a:solidFill>
                <a:prstClr val="black">
                  <a:lumMod val="75000"/>
                  <a:lumOff val="25000"/>
                </a:prstClr>
              </a:solidFill>
            </a:endParaRPr>
          </a:p>
          <a:p>
            <a:pPr marL="171450" lvl="0" indent="-171450" algn="just">
              <a:buFont typeface="Arial" panose="020B0604020202020204" pitchFamily="34" charset="0"/>
              <a:buChar char="•"/>
            </a:pPr>
            <a:r>
              <a:rPr lang="en-US" sz="1000" dirty="0">
                <a:solidFill>
                  <a:prstClr val="black">
                    <a:lumMod val="75000"/>
                    <a:lumOff val="25000"/>
                  </a:prstClr>
                </a:solidFill>
              </a:rPr>
              <a:t>Service Behavior:</a:t>
            </a:r>
          </a:p>
          <a:p>
            <a:pPr marL="647700" lvl="1" indent="-171450" algn="just">
              <a:buFont typeface="Arial" panose="020B0604020202020204" pitchFamily="34" charset="0"/>
              <a:buChar char="•"/>
            </a:pPr>
            <a:r>
              <a:rPr lang="en-US" sz="1000" dirty="0">
                <a:solidFill>
                  <a:prstClr val="black">
                    <a:lumMod val="75000"/>
                    <a:lumOff val="25000"/>
                  </a:prstClr>
                </a:solidFill>
              </a:rPr>
              <a:t>Service must generate a Transaction ID for every ingression request and return the Transaction ID in the response.</a:t>
            </a:r>
          </a:p>
          <a:p>
            <a:pPr marL="647700" lvl="1" indent="-171450" algn="just">
              <a:buFont typeface="Arial" panose="020B0604020202020204" pitchFamily="34" charset="0"/>
              <a:buChar char="•"/>
            </a:pPr>
            <a:r>
              <a:rPr lang="en-US" sz="1000" dirty="0">
                <a:solidFill>
                  <a:prstClr val="black">
                    <a:lumMod val="75000"/>
                    <a:lumOff val="25000"/>
                  </a:prstClr>
                </a:solidFill>
              </a:rPr>
              <a:t>Service must track a multipart data ingression, using Transaction ID and Multi Part Number for combining the parts received using the same Transaction ID.</a:t>
            </a:r>
          </a:p>
          <a:p>
            <a:pPr marL="647700" lvl="1" indent="-171450" algn="just">
              <a:buFont typeface="Arial" panose="020B0604020202020204" pitchFamily="34" charset="0"/>
              <a:buChar char="•"/>
            </a:pPr>
            <a:r>
              <a:rPr lang="en-US" sz="1000" dirty="0">
                <a:solidFill>
                  <a:prstClr val="black">
                    <a:lumMod val="75000"/>
                    <a:lumOff val="25000"/>
                  </a:prstClr>
                </a:solidFill>
              </a:rPr>
              <a:t>Service should capture Transaction ID as part of metadata for ingress data.</a:t>
            </a:r>
          </a:p>
          <a:p>
            <a:pPr marL="171450" lvl="0" indent="-171450" algn="just">
              <a:buFont typeface="Arial" panose="020B0604020202020204" pitchFamily="34" charset="0"/>
              <a:buChar char="•"/>
              <a:defRPr/>
            </a:pPr>
            <a:endParaRPr lang="en-US" sz="1000" dirty="0">
              <a:solidFill>
                <a:prstClr val="black">
                  <a:lumMod val="75000"/>
                  <a:lumOff val="25000"/>
                </a:prstClr>
              </a:solidFill>
            </a:endParaRPr>
          </a:p>
        </p:txBody>
      </p:sp>
      <p:sp>
        <p:nvSpPr>
          <p:cNvPr id="23" name="Rectangle 22">
            <a:extLst>
              <a:ext uri="{FF2B5EF4-FFF2-40B4-BE49-F238E27FC236}">
                <a16:creationId xmlns:a16="http://schemas.microsoft.com/office/drawing/2014/main" id="{749A83D8-99A0-4CD0-BC1F-CC9871EE3B16}"/>
              </a:ext>
            </a:extLst>
          </p:cNvPr>
          <p:cNvSpPr/>
          <p:nvPr/>
        </p:nvSpPr>
        <p:spPr>
          <a:xfrm>
            <a:off x="2209800" y="762794"/>
            <a:ext cx="7010400"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400" b="1" dirty="0">
                <a:solidFill>
                  <a:srgbClr val="002060"/>
                </a:solidFill>
                <a:latin typeface="Calibri"/>
              </a:rPr>
              <a:t>Transaction </a:t>
            </a:r>
            <a:r>
              <a:rPr kumimoji="0" lang="en-US" sz="1400" b="1" i="0" u="none" strike="noStrike" kern="1200" cap="none" spc="0" normalizeH="0" baseline="0" noProof="0" dirty="0">
                <a:ln>
                  <a:noFill/>
                </a:ln>
                <a:solidFill>
                  <a:srgbClr val="002060"/>
                </a:solidFill>
                <a:effectLst/>
                <a:uLnTx/>
                <a:uFillTx/>
                <a:latin typeface="Calibri"/>
                <a:ea typeface="+mn-ea"/>
                <a:cs typeface="+mn-cs"/>
              </a:rPr>
              <a:t>ID +</a:t>
            </a:r>
          </a:p>
        </p:txBody>
      </p:sp>
      <p:sp>
        <p:nvSpPr>
          <p:cNvPr id="24" name="Rectangle 23">
            <a:extLst>
              <a:ext uri="{FF2B5EF4-FFF2-40B4-BE49-F238E27FC236}">
                <a16:creationId xmlns:a16="http://schemas.microsoft.com/office/drawing/2014/main" id="{D0ADEB4F-5702-41A2-8C55-A5EF1DBA67BE}"/>
              </a:ext>
            </a:extLst>
          </p:cNvPr>
          <p:cNvSpPr/>
          <p:nvPr/>
        </p:nvSpPr>
        <p:spPr>
          <a:xfrm>
            <a:off x="9220200" y="763587"/>
            <a:ext cx="1371600" cy="401053"/>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Optionality:</a:t>
            </a:r>
          </a:p>
        </p:txBody>
      </p:sp>
      <p:sp>
        <p:nvSpPr>
          <p:cNvPr id="25" name="Rectangle 24">
            <a:extLst>
              <a:ext uri="{FF2B5EF4-FFF2-40B4-BE49-F238E27FC236}">
                <a16:creationId xmlns:a16="http://schemas.microsoft.com/office/drawing/2014/main" id="{290412C9-CC68-4639-9348-E44641A76779}"/>
              </a:ext>
            </a:extLst>
          </p:cNvPr>
          <p:cNvSpPr/>
          <p:nvPr/>
        </p:nvSpPr>
        <p:spPr>
          <a:xfrm>
            <a:off x="10591800" y="762000"/>
            <a:ext cx="1216268"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Calibri"/>
                <a:ea typeface="+mn-ea"/>
                <a:cs typeface="+mn-cs"/>
              </a:rPr>
              <a:t>Optional</a:t>
            </a:r>
          </a:p>
        </p:txBody>
      </p:sp>
      <p:sp>
        <p:nvSpPr>
          <p:cNvPr id="26" name="Rectangle 25">
            <a:extLst>
              <a:ext uri="{FF2B5EF4-FFF2-40B4-BE49-F238E27FC236}">
                <a16:creationId xmlns:a16="http://schemas.microsoft.com/office/drawing/2014/main" id="{444DE56A-E0DE-457A-9AF0-27E129B3A51F}"/>
              </a:ext>
            </a:extLst>
          </p:cNvPr>
          <p:cNvSpPr/>
          <p:nvPr/>
        </p:nvSpPr>
        <p:spPr>
          <a:xfrm>
            <a:off x="381000" y="1163480"/>
            <a:ext cx="1828800" cy="70664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Description:</a:t>
            </a:r>
          </a:p>
        </p:txBody>
      </p:sp>
      <p:sp>
        <p:nvSpPr>
          <p:cNvPr id="37" name="Rectangle 36">
            <a:extLst>
              <a:ext uri="{FF2B5EF4-FFF2-40B4-BE49-F238E27FC236}">
                <a16:creationId xmlns:a16="http://schemas.microsoft.com/office/drawing/2014/main" id="{A15710A7-2558-45A0-9448-4930D6D77302}"/>
              </a:ext>
            </a:extLst>
          </p:cNvPr>
          <p:cNvSpPr/>
          <p:nvPr/>
        </p:nvSpPr>
        <p:spPr>
          <a:xfrm>
            <a:off x="378068" y="1870126"/>
            <a:ext cx="1831732" cy="434660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r"/>
            <a:r>
              <a:rPr lang="en-US" sz="1400" b="1" dirty="0">
                <a:solidFill>
                  <a:prstClr val="black">
                    <a:lumMod val="85000"/>
                    <a:lumOff val="15000"/>
                  </a:prstClr>
                </a:solidFill>
              </a:rPr>
              <a:t>Behavior</a:t>
            </a: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a:t>
            </a:r>
          </a:p>
        </p:txBody>
      </p:sp>
      <p:sp>
        <p:nvSpPr>
          <p:cNvPr id="43" name="Rectangle 42">
            <a:extLst>
              <a:ext uri="{FF2B5EF4-FFF2-40B4-BE49-F238E27FC236}">
                <a16:creationId xmlns:a16="http://schemas.microsoft.com/office/drawing/2014/main" id="{0B9C328C-8D85-4C14-94B7-DB311E8397DA}"/>
              </a:ext>
            </a:extLst>
          </p:cNvPr>
          <p:cNvSpPr/>
          <p:nvPr/>
        </p:nvSpPr>
        <p:spPr>
          <a:xfrm>
            <a:off x="2209800" y="6219508"/>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solidFill>
                  <a:prstClr val="black">
                    <a:lumMod val="75000"/>
                    <a:lumOff val="25000"/>
                  </a:prstClr>
                </a:solidFill>
                <a:latin typeface="Calibri"/>
              </a:rPr>
              <a:t>String</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1ED5B411-A994-47F0-B59F-9073AE46DCE1}"/>
              </a:ext>
            </a:extLst>
          </p:cNvPr>
          <p:cNvSpPr/>
          <p:nvPr/>
        </p:nvSpPr>
        <p:spPr>
          <a:xfrm>
            <a:off x="378068" y="6216733"/>
            <a:ext cx="1824504" cy="333692"/>
          </a:xfrm>
          <a:prstGeom prst="rect">
            <a:avLst/>
          </a:prstGeom>
          <a:solidFill>
            <a:srgbClr val="0070C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Data Type</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5" name="Rectangle 44">
            <a:extLst>
              <a:ext uri="{FF2B5EF4-FFF2-40B4-BE49-F238E27FC236}">
                <a16:creationId xmlns:a16="http://schemas.microsoft.com/office/drawing/2014/main" id="{8601812B-9508-4A19-A444-A68955A1DC93}"/>
              </a:ext>
            </a:extLst>
          </p:cNvPr>
          <p:cNvSpPr/>
          <p:nvPr/>
        </p:nvSpPr>
        <p:spPr>
          <a:xfrm>
            <a:off x="4146360" y="6218715"/>
            <a:ext cx="1834664" cy="333692"/>
          </a:xfrm>
          <a:prstGeom prst="rect">
            <a:avLst/>
          </a:prstGeom>
          <a:solidFill>
            <a:srgbClr val="7030A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Format:</a:t>
            </a:r>
          </a:p>
        </p:txBody>
      </p:sp>
      <p:sp>
        <p:nvSpPr>
          <p:cNvPr id="46" name="Rectangle 45">
            <a:extLst>
              <a:ext uri="{FF2B5EF4-FFF2-40B4-BE49-F238E27FC236}">
                <a16:creationId xmlns:a16="http://schemas.microsoft.com/office/drawing/2014/main" id="{4B324D09-0988-4BC9-8F03-7F86D3DA84EA}"/>
              </a:ext>
            </a:extLst>
          </p:cNvPr>
          <p:cNvSpPr/>
          <p:nvPr/>
        </p:nvSpPr>
        <p:spPr>
          <a:xfrm>
            <a:off x="8040732" y="6218714"/>
            <a:ext cx="1834664" cy="333692"/>
          </a:xfrm>
          <a:prstGeom prst="rect">
            <a:avLst/>
          </a:prstGeom>
          <a:solidFill>
            <a:srgbClr val="588824"/>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Default</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7" name="Rectangle 46">
            <a:extLst>
              <a:ext uri="{FF2B5EF4-FFF2-40B4-BE49-F238E27FC236}">
                <a16:creationId xmlns:a16="http://schemas.microsoft.com/office/drawing/2014/main" id="{3D95BC5C-615D-462C-86AA-8090621A73C0}"/>
              </a:ext>
            </a:extLst>
          </p:cNvPr>
          <p:cNvSpPr/>
          <p:nvPr/>
        </p:nvSpPr>
        <p:spPr>
          <a:xfrm>
            <a:off x="5981024" y="6218715"/>
            <a:ext cx="205970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solidFill>
                  <a:prstClr val="black">
                    <a:lumMod val="75000"/>
                    <a:lumOff val="25000"/>
                  </a:prstClr>
                </a:solidFill>
                <a:latin typeface="Calibri"/>
              </a:rPr>
              <a:t>UUID</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A651BD8C-9BE9-4C9A-8192-AA650EF07A4D}"/>
              </a:ext>
            </a:extLst>
          </p:cNvPr>
          <p:cNvSpPr/>
          <p:nvPr/>
        </p:nvSpPr>
        <p:spPr>
          <a:xfrm>
            <a:off x="9875396" y="6218714"/>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nvGrpSpPr>
          <p:cNvPr id="18" name="Group 17">
            <a:extLst>
              <a:ext uri="{FF2B5EF4-FFF2-40B4-BE49-F238E27FC236}">
                <a16:creationId xmlns:a16="http://schemas.microsoft.com/office/drawing/2014/main" id="{A903CA25-92F7-48B5-8873-A8E205729491}"/>
              </a:ext>
            </a:extLst>
          </p:cNvPr>
          <p:cNvGrpSpPr/>
          <p:nvPr/>
        </p:nvGrpSpPr>
        <p:grpSpPr>
          <a:xfrm>
            <a:off x="378068" y="5885022"/>
            <a:ext cx="11430000" cy="334486"/>
            <a:chOff x="378068" y="5885022"/>
            <a:chExt cx="11430000" cy="334486"/>
          </a:xfrm>
        </p:grpSpPr>
        <p:sp>
          <p:nvSpPr>
            <p:cNvPr id="21" name="Rectangle 20">
              <a:extLst>
                <a:ext uri="{FF2B5EF4-FFF2-40B4-BE49-F238E27FC236}">
                  <a16:creationId xmlns:a16="http://schemas.microsoft.com/office/drawing/2014/main" id="{65DA363C-F3A3-4810-9D69-40183ACB5542}"/>
                </a:ext>
              </a:extLst>
            </p:cNvPr>
            <p:cNvSpPr/>
            <p:nvPr/>
          </p:nvSpPr>
          <p:spPr>
            <a:xfrm>
              <a:off x="2209800" y="5885816"/>
              <a:ext cx="388326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b="1" dirty="0">
                  <a:solidFill>
                    <a:schemeClr val="tx1">
                      <a:lumMod val="75000"/>
                      <a:lumOff val="25000"/>
                    </a:schemeClr>
                  </a:solidFill>
                </a:rPr>
                <a:t>Yes</a:t>
              </a:r>
            </a:p>
          </p:txBody>
        </p:sp>
        <p:sp>
          <p:nvSpPr>
            <p:cNvPr id="22" name="Rectangle 21">
              <a:extLst>
                <a:ext uri="{FF2B5EF4-FFF2-40B4-BE49-F238E27FC236}">
                  <a16:creationId xmlns:a16="http://schemas.microsoft.com/office/drawing/2014/main" id="{5FD66E45-412A-40C2-8E95-28BE961D40F2}"/>
                </a:ext>
              </a:extLst>
            </p:cNvPr>
            <p:cNvSpPr/>
            <p:nvPr/>
          </p:nvSpPr>
          <p:spPr>
            <a:xfrm>
              <a:off x="378068" y="5885023"/>
              <a:ext cx="1834664"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Input:</a:t>
              </a:r>
            </a:p>
          </p:txBody>
        </p:sp>
        <p:sp>
          <p:nvSpPr>
            <p:cNvPr id="27" name="Rectangle 26">
              <a:extLst>
                <a:ext uri="{FF2B5EF4-FFF2-40B4-BE49-F238E27FC236}">
                  <a16:creationId xmlns:a16="http://schemas.microsoft.com/office/drawing/2014/main" id="{6ED80B17-4236-437A-A6E0-766F6CA9897F}"/>
                </a:ext>
              </a:extLst>
            </p:cNvPr>
            <p:cNvSpPr/>
            <p:nvPr/>
          </p:nvSpPr>
          <p:spPr>
            <a:xfrm>
              <a:off x="8022808" y="5885022"/>
              <a:ext cx="3785260"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r>
                <a:rPr lang="en-US" sz="1200" b="1" dirty="0">
                  <a:solidFill>
                    <a:schemeClr val="tx1">
                      <a:lumMod val="75000"/>
                      <a:lumOff val="25000"/>
                    </a:schemeClr>
                  </a:solidFill>
                </a:rPr>
                <a:t>Yes - Mandatory</a:t>
              </a:r>
            </a:p>
          </p:txBody>
        </p:sp>
        <p:sp>
          <p:nvSpPr>
            <p:cNvPr id="28" name="Rectangle 27">
              <a:extLst>
                <a:ext uri="{FF2B5EF4-FFF2-40B4-BE49-F238E27FC236}">
                  <a16:creationId xmlns:a16="http://schemas.microsoft.com/office/drawing/2014/main" id="{F4D97C18-24C4-43F6-818E-61305734B5DB}"/>
                </a:ext>
              </a:extLst>
            </p:cNvPr>
            <p:cNvSpPr/>
            <p:nvPr/>
          </p:nvSpPr>
          <p:spPr>
            <a:xfrm>
              <a:off x="6093068" y="5885022"/>
              <a:ext cx="1929740"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Output:</a:t>
              </a:r>
            </a:p>
          </p:txBody>
        </p:sp>
      </p:grpSp>
    </p:spTree>
    <p:extLst>
      <p:ext uri="{BB962C8B-B14F-4D97-AF65-F5344CB8AC3E}">
        <p14:creationId xmlns:p14="http://schemas.microsoft.com/office/powerpoint/2010/main" val="3374821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16</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Information Element Specification</a:t>
            </a:r>
          </a:p>
        </p:txBody>
      </p:sp>
      <p:sp>
        <p:nvSpPr>
          <p:cNvPr id="4" name="Rectangle 3">
            <a:extLst>
              <a:ext uri="{FF2B5EF4-FFF2-40B4-BE49-F238E27FC236}">
                <a16:creationId xmlns:a16="http://schemas.microsoft.com/office/drawing/2014/main" id="{F6679CF4-3919-4ADB-A1AE-3595B830D156}"/>
              </a:ext>
            </a:extLst>
          </p:cNvPr>
          <p:cNvSpPr/>
          <p:nvPr/>
        </p:nvSpPr>
        <p:spPr>
          <a:xfrm>
            <a:off x="381000" y="762794"/>
            <a:ext cx="1828800" cy="401053"/>
          </a:xfrm>
          <a:prstGeom prst="rect">
            <a:avLst/>
          </a:prstGeom>
          <a:solidFill>
            <a:srgbClr val="00206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Information Item:</a:t>
            </a:r>
          </a:p>
        </p:txBody>
      </p:sp>
      <p:sp>
        <p:nvSpPr>
          <p:cNvPr id="19" name="Rectangle 18">
            <a:extLst>
              <a:ext uri="{FF2B5EF4-FFF2-40B4-BE49-F238E27FC236}">
                <a16:creationId xmlns:a16="http://schemas.microsoft.com/office/drawing/2014/main" id="{676B3DEA-D515-4B3E-B885-F0B0BBBA2A15}"/>
              </a:ext>
            </a:extLst>
          </p:cNvPr>
          <p:cNvSpPr/>
          <p:nvPr/>
        </p:nvSpPr>
        <p:spPr>
          <a:xfrm>
            <a:off x="2209800" y="1163482"/>
            <a:ext cx="9598268" cy="706644"/>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just"/>
            <a:r>
              <a:rPr lang="en-US" sz="1200" b="1" dirty="0">
                <a:solidFill>
                  <a:prstClr val="black">
                    <a:lumMod val="75000"/>
                    <a:lumOff val="25000"/>
                  </a:prstClr>
                </a:solidFill>
              </a:rPr>
              <a:t>Multipart Number </a:t>
            </a:r>
            <a:r>
              <a:rPr lang="en-US" sz="1200" dirty="0">
                <a:solidFill>
                  <a:prstClr val="black">
                    <a:lumMod val="75000"/>
                    <a:lumOff val="25000"/>
                  </a:prstClr>
                </a:solidFill>
              </a:rPr>
              <a:t>Indicates the part number of the data chunk within the ingress multipart data. </a:t>
            </a:r>
            <a:endParaRPr kumimoji="0" lang="en-US" sz="120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7C43E49B-84CE-4F63-9D32-F532DB284AD5}"/>
              </a:ext>
            </a:extLst>
          </p:cNvPr>
          <p:cNvSpPr/>
          <p:nvPr/>
        </p:nvSpPr>
        <p:spPr>
          <a:xfrm>
            <a:off x="2209800" y="1870125"/>
            <a:ext cx="9598268" cy="4346607"/>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Client Behavior</a:t>
            </a:r>
          </a:p>
          <a:p>
            <a:pPr marL="647700" lvl="1" indent="-171450" algn="just">
              <a:buFont typeface="Arial" panose="020B0604020202020204" pitchFamily="34" charset="0"/>
              <a:buChar char="•"/>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Client must split the data into (N) number of chunks, if the size of the ingress data exceeds (X)GB, into chunks of (Y)MB.</a:t>
            </a:r>
          </a:p>
          <a:p>
            <a:pPr marL="647700" lvl="1" indent="-171450" algn="just">
              <a:buFont typeface="Arial" panose="020B0604020202020204" pitchFamily="34" charset="0"/>
              <a:buChar char="•"/>
              <a:defRPr/>
            </a:pPr>
            <a:r>
              <a:rPr lang="en-US" sz="1000" dirty="0">
                <a:solidFill>
                  <a:prstClr val="black">
                    <a:lumMod val="75000"/>
                    <a:lumOff val="25000"/>
                  </a:prstClr>
                </a:solidFill>
                <a:latin typeface="Calibri"/>
              </a:rPr>
              <a:t>Client must provide deployment time configuration for X and Y.</a:t>
            </a:r>
          </a:p>
          <a:p>
            <a:pPr marL="647700" lvl="1" indent="-171450" algn="just">
              <a:buFont typeface="Arial" panose="020B0604020202020204" pitchFamily="34" charset="0"/>
              <a:buChar char="•"/>
              <a:defRPr/>
            </a:pPr>
            <a:r>
              <a:rPr lang="en-US" sz="1000" dirty="0">
                <a:solidFill>
                  <a:prstClr val="black">
                    <a:lumMod val="75000"/>
                    <a:lumOff val="25000"/>
                  </a:prstClr>
                </a:solidFill>
                <a:latin typeface="Calibri"/>
              </a:rPr>
              <a:t>Client must set the Multipart Number (1- N) indicating the part or chunk of data being sent.</a:t>
            </a:r>
          </a:p>
          <a:p>
            <a:pPr marL="647700" lvl="1" indent="-171450" algn="just">
              <a:buFont typeface="Arial" panose="020B0604020202020204" pitchFamily="34" charset="0"/>
              <a:buChar char="•"/>
              <a:defRPr/>
            </a:pPr>
            <a:r>
              <a:rPr lang="en-US" sz="1000" dirty="0">
                <a:solidFill>
                  <a:prstClr val="black">
                    <a:lumMod val="75000"/>
                    <a:lumOff val="25000"/>
                  </a:prstClr>
                </a:solidFill>
                <a:latin typeface="Calibri"/>
              </a:rPr>
              <a:t>Client must send Transaction ID for all the </a:t>
            </a:r>
            <a:r>
              <a:rPr lang="en-US" sz="1000" dirty="0">
                <a:solidFill>
                  <a:prstClr val="black">
                    <a:lumMod val="75000"/>
                    <a:lumOff val="25000"/>
                  </a:prstClr>
                </a:solidFill>
              </a:rPr>
              <a:t>chunks, except for the first chunk.</a:t>
            </a:r>
          </a:p>
          <a:p>
            <a:pPr marL="647700" lvl="1" indent="-171450" algn="just">
              <a:buFont typeface="Arial" panose="020B0604020202020204" pitchFamily="34" charset="0"/>
              <a:buChar char="•"/>
              <a:defRPr/>
            </a:pPr>
            <a:r>
              <a:rPr lang="en-US" sz="1000" dirty="0">
                <a:solidFill>
                  <a:prstClr val="black">
                    <a:lumMod val="75000"/>
                    <a:lumOff val="25000"/>
                  </a:prstClr>
                </a:solidFill>
              </a:rPr>
              <a:t>Client must send </a:t>
            </a:r>
            <a:r>
              <a:rPr lang="en-US" sz="1000" dirty="0">
                <a:solidFill>
                  <a:prstClr val="black">
                    <a:lumMod val="75000"/>
                    <a:lumOff val="25000"/>
                  </a:prstClr>
                </a:solidFill>
                <a:latin typeface="Calibri"/>
              </a:rPr>
              <a:t>Multipart Number for all chunks, including the first chunk.</a:t>
            </a:r>
          </a:p>
          <a:p>
            <a:pPr marL="647700" lvl="1" indent="-171450" algn="just">
              <a:buFont typeface="Arial" panose="020B0604020202020204" pitchFamily="34" charset="0"/>
              <a:buChar char="•"/>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Except</a:t>
            </a:r>
            <a:r>
              <a:rPr lang="en-US" sz="1000" dirty="0">
                <a:solidFill>
                  <a:prstClr val="black">
                    <a:lumMod val="75000"/>
                    <a:lumOff val="25000"/>
                  </a:prstClr>
                </a:solidFill>
                <a:latin typeface="Calibri"/>
              </a:rPr>
              <a:t> for the first request, client may send the remaining chunks concurrently.</a:t>
            </a:r>
            <a:endPar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a:p>
            <a:pPr marL="647700" lvl="1" indent="-171450" algn="just">
              <a:buFont typeface="Arial" panose="020B0604020202020204" pitchFamily="34" charset="0"/>
              <a:buChar char="•"/>
              <a:defRPr/>
            </a:pPr>
            <a:endPar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00" dirty="0">
                <a:solidFill>
                  <a:prstClr val="black">
                    <a:lumMod val="75000"/>
                    <a:lumOff val="25000"/>
                  </a:prstClr>
                </a:solidFill>
                <a:latin typeface="Calibri"/>
              </a:rPr>
              <a:t>Service Behavior</a:t>
            </a:r>
          </a:p>
          <a:p>
            <a:pPr marL="647700" lvl="1" indent="-171450" algn="just">
              <a:buFont typeface="Arial" panose="020B0604020202020204" pitchFamily="34" charset="0"/>
              <a:buChar char="•"/>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Service must</a:t>
            </a:r>
            <a:r>
              <a:rPr lang="en-US" sz="1000" dirty="0">
                <a:solidFill>
                  <a:prstClr val="black">
                    <a:lumMod val="75000"/>
                    <a:lumOff val="25000"/>
                  </a:prstClr>
                </a:solidFill>
                <a:latin typeface="Calibri"/>
              </a:rPr>
              <a:t> check for presence of Multipart Number with a of value of 1 and Content-Type as multipart and start processing the request as beginning of multipart request.</a:t>
            </a:r>
          </a:p>
          <a:p>
            <a:pPr marL="647700" lvl="1" indent="-171450" algn="just">
              <a:buFont typeface="Arial" panose="020B0604020202020204" pitchFamily="34" charset="0"/>
              <a:buChar char="•"/>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Service must expect to </a:t>
            </a:r>
            <a:r>
              <a:rPr lang="en-US" sz="1000" dirty="0">
                <a:solidFill>
                  <a:prstClr val="black">
                    <a:lumMod val="75000"/>
                    <a:lumOff val="25000"/>
                  </a:prstClr>
                </a:solidFill>
                <a:latin typeface="Calibri"/>
              </a:rPr>
              <a:t>receive (Multipart Total – 1) number of subsequent requests to ingress the remaining chunks of data.</a:t>
            </a:r>
          </a:p>
          <a:p>
            <a:pPr marL="647700" lvl="1" indent="-171450" algn="just">
              <a:buFont typeface="Arial" panose="020B0604020202020204" pitchFamily="34" charset="0"/>
              <a:buChar char="•"/>
              <a:defRPr/>
            </a:pPr>
            <a:r>
              <a:rPr lang="en-US" sz="1000" dirty="0">
                <a:solidFill>
                  <a:prstClr val="black">
                    <a:lumMod val="75000"/>
                    <a:lumOff val="25000"/>
                  </a:prstClr>
                </a:solidFill>
                <a:latin typeface="Calibri"/>
              </a:rPr>
              <a:t>Service must combine the data once all chunks are received before further processing.</a:t>
            </a:r>
          </a:p>
          <a:p>
            <a:pPr marL="647700" lvl="1" indent="-171450" algn="just">
              <a:buFont typeface="Arial" panose="020B0604020202020204" pitchFamily="34" charset="0"/>
              <a:buChar char="•"/>
              <a:defRPr/>
            </a:pPr>
            <a:r>
              <a:rPr lang="en-US" sz="1000" dirty="0">
                <a:solidFill>
                  <a:prstClr val="black">
                    <a:lumMod val="75000"/>
                    <a:lumOff val="25000"/>
                  </a:prstClr>
                </a:solidFill>
                <a:latin typeface="Calibri"/>
              </a:rPr>
              <a:t>Transaction ID, Multipart Number, Multipart Total and Content-Type elements together enable ingression of data in multiple parts.</a:t>
            </a:r>
          </a:p>
        </p:txBody>
      </p:sp>
      <p:sp>
        <p:nvSpPr>
          <p:cNvPr id="23" name="Rectangle 22">
            <a:extLst>
              <a:ext uri="{FF2B5EF4-FFF2-40B4-BE49-F238E27FC236}">
                <a16:creationId xmlns:a16="http://schemas.microsoft.com/office/drawing/2014/main" id="{749A83D8-99A0-4CD0-BC1F-CC9871EE3B16}"/>
              </a:ext>
            </a:extLst>
          </p:cNvPr>
          <p:cNvSpPr/>
          <p:nvPr/>
        </p:nvSpPr>
        <p:spPr>
          <a:xfrm>
            <a:off x="2209800" y="762794"/>
            <a:ext cx="7010400"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400" b="1" dirty="0">
                <a:solidFill>
                  <a:srgbClr val="002060"/>
                </a:solidFill>
                <a:latin typeface="Calibri"/>
              </a:rPr>
              <a:t>Multipart Number</a:t>
            </a:r>
            <a:r>
              <a:rPr kumimoji="0" lang="en-US" sz="1400" b="1" i="0" u="none" strike="noStrike" kern="1200" cap="none" spc="0" normalizeH="0" baseline="0" noProof="0" dirty="0">
                <a:ln>
                  <a:noFill/>
                </a:ln>
                <a:solidFill>
                  <a:srgbClr val="002060"/>
                </a:solidFill>
                <a:effectLst/>
                <a:uLnTx/>
                <a:uFillTx/>
                <a:latin typeface="Calibri"/>
                <a:ea typeface="+mn-ea"/>
                <a:cs typeface="+mn-cs"/>
              </a:rPr>
              <a:t> +</a:t>
            </a:r>
          </a:p>
        </p:txBody>
      </p:sp>
      <p:sp>
        <p:nvSpPr>
          <p:cNvPr id="24" name="Rectangle 23">
            <a:extLst>
              <a:ext uri="{FF2B5EF4-FFF2-40B4-BE49-F238E27FC236}">
                <a16:creationId xmlns:a16="http://schemas.microsoft.com/office/drawing/2014/main" id="{D0ADEB4F-5702-41A2-8C55-A5EF1DBA67BE}"/>
              </a:ext>
            </a:extLst>
          </p:cNvPr>
          <p:cNvSpPr/>
          <p:nvPr/>
        </p:nvSpPr>
        <p:spPr>
          <a:xfrm>
            <a:off x="9220200" y="763587"/>
            <a:ext cx="1371600" cy="401053"/>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Optionality:</a:t>
            </a:r>
          </a:p>
        </p:txBody>
      </p:sp>
      <p:sp>
        <p:nvSpPr>
          <p:cNvPr id="25" name="Rectangle 24">
            <a:extLst>
              <a:ext uri="{FF2B5EF4-FFF2-40B4-BE49-F238E27FC236}">
                <a16:creationId xmlns:a16="http://schemas.microsoft.com/office/drawing/2014/main" id="{290412C9-CC68-4639-9348-E44641A76779}"/>
              </a:ext>
            </a:extLst>
          </p:cNvPr>
          <p:cNvSpPr/>
          <p:nvPr/>
        </p:nvSpPr>
        <p:spPr>
          <a:xfrm>
            <a:off x="10591800" y="762000"/>
            <a:ext cx="1216268"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b="1" dirty="0">
                <a:solidFill>
                  <a:prstClr val="black">
                    <a:lumMod val="65000"/>
                    <a:lumOff val="35000"/>
                  </a:prstClr>
                </a:solidFill>
                <a:latin typeface="Calibri"/>
              </a:rPr>
              <a:t>Optional</a:t>
            </a:r>
            <a:endParaRPr kumimoji="0" lang="en-US" sz="1200" b="1" i="0" u="none" strike="noStrike" kern="1200" cap="none" spc="0" normalizeH="0" baseline="0" noProof="0" dirty="0">
              <a:ln>
                <a:noFill/>
              </a:ln>
              <a:solidFill>
                <a:prstClr val="black">
                  <a:lumMod val="65000"/>
                  <a:lumOff val="35000"/>
                </a:prstClr>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444DE56A-E0DE-457A-9AF0-27E129B3A51F}"/>
              </a:ext>
            </a:extLst>
          </p:cNvPr>
          <p:cNvSpPr/>
          <p:nvPr/>
        </p:nvSpPr>
        <p:spPr>
          <a:xfrm>
            <a:off x="381000" y="1163480"/>
            <a:ext cx="1828800" cy="70664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Description:</a:t>
            </a:r>
          </a:p>
        </p:txBody>
      </p:sp>
      <p:sp>
        <p:nvSpPr>
          <p:cNvPr id="37" name="Rectangle 36">
            <a:extLst>
              <a:ext uri="{FF2B5EF4-FFF2-40B4-BE49-F238E27FC236}">
                <a16:creationId xmlns:a16="http://schemas.microsoft.com/office/drawing/2014/main" id="{A15710A7-2558-45A0-9448-4930D6D77302}"/>
              </a:ext>
            </a:extLst>
          </p:cNvPr>
          <p:cNvSpPr/>
          <p:nvPr/>
        </p:nvSpPr>
        <p:spPr>
          <a:xfrm>
            <a:off x="378068" y="1870126"/>
            <a:ext cx="1831732" cy="434660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r"/>
            <a:r>
              <a:rPr lang="en-US" sz="1400" b="1" dirty="0">
                <a:solidFill>
                  <a:prstClr val="black">
                    <a:lumMod val="85000"/>
                    <a:lumOff val="15000"/>
                  </a:prstClr>
                </a:solidFill>
              </a:rPr>
              <a:t>Behavior</a:t>
            </a: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a:t>
            </a:r>
          </a:p>
        </p:txBody>
      </p:sp>
      <p:sp>
        <p:nvSpPr>
          <p:cNvPr id="43" name="Rectangle 42">
            <a:extLst>
              <a:ext uri="{FF2B5EF4-FFF2-40B4-BE49-F238E27FC236}">
                <a16:creationId xmlns:a16="http://schemas.microsoft.com/office/drawing/2014/main" id="{0B9C328C-8D85-4C14-94B7-DB311E8397DA}"/>
              </a:ext>
            </a:extLst>
          </p:cNvPr>
          <p:cNvSpPr/>
          <p:nvPr/>
        </p:nvSpPr>
        <p:spPr>
          <a:xfrm>
            <a:off x="2209800" y="6219508"/>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solidFill>
                  <a:prstClr val="black">
                    <a:lumMod val="75000"/>
                    <a:lumOff val="25000"/>
                  </a:prstClr>
                </a:solidFill>
                <a:latin typeface="Calibri"/>
              </a:rPr>
              <a:t>Number</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1ED5B411-A994-47F0-B59F-9073AE46DCE1}"/>
              </a:ext>
            </a:extLst>
          </p:cNvPr>
          <p:cNvSpPr/>
          <p:nvPr/>
        </p:nvSpPr>
        <p:spPr>
          <a:xfrm>
            <a:off x="378068" y="6216733"/>
            <a:ext cx="1824504" cy="333692"/>
          </a:xfrm>
          <a:prstGeom prst="rect">
            <a:avLst/>
          </a:prstGeom>
          <a:solidFill>
            <a:srgbClr val="0070C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Data Type</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5" name="Rectangle 44">
            <a:extLst>
              <a:ext uri="{FF2B5EF4-FFF2-40B4-BE49-F238E27FC236}">
                <a16:creationId xmlns:a16="http://schemas.microsoft.com/office/drawing/2014/main" id="{8601812B-9508-4A19-A444-A68955A1DC93}"/>
              </a:ext>
            </a:extLst>
          </p:cNvPr>
          <p:cNvSpPr/>
          <p:nvPr/>
        </p:nvSpPr>
        <p:spPr>
          <a:xfrm>
            <a:off x="4146360" y="6218715"/>
            <a:ext cx="1834664" cy="333692"/>
          </a:xfrm>
          <a:prstGeom prst="rect">
            <a:avLst/>
          </a:prstGeom>
          <a:solidFill>
            <a:srgbClr val="7030A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Format:</a:t>
            </a:r>
          </a:p>
        </p:txBody>
      </p:sp>
      <p:sp>
        <p:nvSpPr>
          <p:cNvPr id="46" name="Rectangle 45">
            <a:extLst>
              <a:ext uri="{FF2B5EF4-FFF2-40B4-BE49-F238E27FC236}">
                <a16:creationId xmlns:a16="http://schemas.microsoft.com/office/drawing/2014/main" id="{4B324D09-0988-4BC9-8F03-7F86D3DA84EA}"/>
              </a:ext>
            </a:extLst>
          </p:cNvPr>
          <p:cNvSpPr/>
          <p:nvPr/>
        </p:nvSpPr>
        <p:spPr>
          <a:xfrm>
            <a:off x="8040732" y="6218714"/>
            <a:ext cx="1834664" cy="333692"/>
          </a:xfrm>
          <a:prstGeom prst="rect">
            <a:avLst/>
          </a:prstGeom>
          <a:solidFill>
            <a:srgbClr val="588824"/>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Default</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7" name="Rectangle 46">
            <a:extLst>
              <a:ext uri="{FF2B5EF4-FFF2-40B4-BE49-F238E27FC236}">
                <a16:creationId xmlns:a16="http://schemas.microsoft.com/office/drawing/2014/main" id="{3D95BC5C-615D-462C-86AA-8090621A73C0}"/>
              </a:ext>
            </a:extLst>
          </p:cNvPr>
          <p:cNvSpPr/>
          <p:nvPr/>
        </p:nvSpPr>
        <p:spPr>
          <a:xfrm>
            <a:off x="5981024" y="6218715"/>
            <a:ext cx="205970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A651BD8C-9BE9-4C9A-8192-AA650EF07A4D}"/>
              </a:ext>
            </a:extLst>
          </p:cNvPr>
          <p:cNvSpPr/>
          <p:nvPr/>
        </p:nvSpPr>
        <p:spPr>
          <a:xfrm>
            <a:off x="9875396" y="6218714"/>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nvGrpSpPr>
          <p:cNvPr id="18" name="Group 17">
            <a:extLst>
              <a:ext uri="{FF2B5EF4-FFF2-40B4-BE49-F238E27FC236}">
                <a16:creationId xmlns:a16="http://schemas.microsoft.com/office/drawing/2014/main" id="{94A1CB1D-4F43-4108-A432-3E586EE22480}"/>
              </a:ext>
            </a:extLst>
          </p:cNvPr>
          <p:cNvGrpSpPr/>
          <p:nvPr/>
        </p:nvGrpSpPr>
        <p:grpSpPr>
          <a:xfrm>
            <a:off x="378068" y="5885022"/>
            <a:ext cx="11430000" cy="334486"/>
            <a:chOff x="378068" y="5885022"/>
            <a:chExt cx="11430000" cy="334486"/>
          </a:xfrm>
        </p:grpSpPr>
        <p:sp>
          <p:nvSpPr>
            <p:cNvPr id="21" name="Rectangle 20">
              <a:extLst>
                <a:ext uri="{FF2B5EF4-FFF2-40B4-BE49-F238E27FC236}">
                  <a16:creationId xmlns:a16="http://schemas.microsoft.com/office/drawing/2014/main" id="{E1FAD416-73DB-4EBC-8F4F-FD8F90D7172D}"/>
                </a:ext>
              </a:extLst>
            </p:cNvPr>
            <p:cNvSpPr/>
            <p:nvPr/>
          </p:nvSpPr>
          <p:spPr>
            <a:xfrm>
              <a:off x="2209800" y="5885816"/>
              <a:ext cx="388326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b="1" dirty="0">
                  <a:solidFill>
                    <a:schemeClr val="tx1">
                      <a:lumMod val="75000"/>
                      <a:lumOff val="25000"/>
                    </a:schemeClr>
                  </a:solidFill>
                </a:rPr>
                <a:t>Yes</a:t>
              </a:r>
            </a:p>
          </p:txBody>
        </p:sp>
        <p:sp>
          <p:nvSpPr>
            <p:cNvPr id="22" name="Rectangle 21">
              <a:extLst>
                <a:ext uri="{FF2B5EF4-FFF2-40B4-BE49-F238E27FC236}">
                  <a16:creationId xmlns:a16="http://schemas.microsoft.com/office/drawing/2014/main" id="{1F63DAB6-34F9-40E6-A713-991C40076E22}"/>
                </a:ext>
              </a:extLst>
            </p:cNvPr>
            <p:cNvSpPr/>
            <p:nvPr/>
          </p:nvSpPr>
          <p:spPr>
            <a:xfrm>
              <a:off x="378068" y="5885023"/>
              <a:ext cx="1834664"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Input:</a:t>
              </a:r>
            </a:p>
          </p:txBody>
        </p:sp>
        <p:sp>
          <p:nvSpPr>
            <p:cNvPr id="27" name="Rectangle 26">
              <a:extLst>
                <a:ext uri="{FF2B5EF4-FFF2-40B4-BE49-F238E27FC236}">
                  <a16:creationId xmlns:a16="http://schemas.microsoft.com/office/drawing/2014/main" id="{FCAC73FE-E083-4876-A578-A555A09F989F}"/>
                </a:ext>
              </a:extLst>
            </p:cNvPr>
            <p:cNvSpPr/>
            <p:nvPr/>
          </p:nvSpPr>
          <p:spPr>
            <a:xfrm>
              <a:off x="8022808" y="5885022"/>
              <a:ext cx="3785260"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r>
                <a:rPr lang="en-US" sz="1200" b="1" dirty="0">
                  <a:solidFill>
                    <a:schemeClr val="tx1">
                      <a:lumMod val="75000"/>
                      <a:lumOff val="25000"/>
                    </a:schemeClr>
                  </a:solidFill>
                </a:rPr>
                <a:t>No</a:t>
              </a:r>
            </a:p>
          </p:txBody>
        </p:sp>
        <p:sp>
          <p:nvSpPr>
            <p:cNvPr id="28" name="Rectangle 27">
              <a:extLst>
                <a:ext uri="{FF2B5EF4-FFF2-40B4-BE49-F238E27FC236}">
                  <a16:creationId xmlns:a16="http://schemas.microsoft.com/office/drawing/2014/main" id="{1F5F3F9F-9C3E-4A7A-9B17-096A59F1ACBC}"/>
                </a:ext>
              </a:extLst>
            </p:cNvPr>
            <p:cNvSpPr/>
            <p:nvPr/>
          </p:nvSpPr>
          <p:spPr>
            <a:xfrm>
              <a:off x="6093068" y="5885022"/>
              <a:ext cx="1929740"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Output:</a:t>
              </a:r>
            </a:p>
          </p:txBody>
        </p:sp>
      </p:grpSp>
    </p:spTree>
    <p:extLst>
      <p:ext uri="{BB962C8B-B14F-4D97-AF65-F5344CB8AC3E}">
        <p14:creationId xmlns:p14="http://schemas.microsoft.com/office/powerpoint/2010/main" val="117797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17</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Information Element Specification</a:t>
            </a:r>
          </a:p>
        </p:txBody>
      </p:sp>
      <p:sp>
        <p:nvSpPr>
          <p:cNvPr id="4" name="Rectangle 3">
            <a:extLst>
              <a:ext uri="{FF2B5EF4-FFF2-40B4-BE49-F238E27FC236}">
                <a16:creationId xmlns:a16="http://schemas.microsoft.com/office/drawing/2014/main" id="{F6679CF4-3919-4ADB-A1AE-3595B830D156}"/>
              </a:ext>
            </a:extLst>
          </p:cNvPr>
          <p:cNvSpPr/>
          <p:nvPr/>
        </p:nvSpPr>
        <p:spPr>
          <a:xfrm>
            <a:off x="381000" y="762794"/>
            <a:ext cx="1828800" cy="401053"/>
          </a:xfrm>
          <a:prstGeom prst="rect">
            <a:avLst/>
          </a:prstGeom>
          <a:solidFill>
            <a:srgbClr val="00206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Information Item:</a:t>
            </a:r>
          </a:p>
        </p:txBody>
      </p:sp>
      <p:sp>
        <p:nvSpPr>
          <p:cNvPr id="19" name="Rectangle 18">
            <a:extLst>
              <a:ext uri="{FF2B5EF4-FFF2-40B4-BE49-F238E27FC236}">
                <a16:creationId xmlns:a16="http://schemas.microsoft.com/office/drawing/2014/main" id="{676B3DEA-D515-4B3E-B885-F0B0BBBA2A15}"/>
              </a:ext>
            </a:extLst>
          </p:cNvPr>
          <p:cNvSpPr/>
          <p:nvPr/>
        </p:nvSpPr>
        <p:spPr>
          <a:xfrm>
            <a:off x="2209800" y="1163482"/>
            <a:ext cx="9598268" cy="706644"/>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just"/>
            <a:r>
              <a:rPr lang="en-US" sz="1200" b="1" dirty="0">
                <a:solidFill>
                  <a:prstClr val="black">
                    <a:lumMod val="75000"/>
                    <a:lumOff val="25000"/>
                  </a:prstClr>
                </a:solidFill>
              </a:rPr>
              <a:t>Multipart Total s</a:t>
            </a:r>
            <a:r>
              <a:rPr lang="en-US" sz="1200" dirty="0">
                <a:solidFill>
                  <a:prstClr val="black">
                    <a:lumMod val="75000"/>
                    <a:lumOff val="25000"/>
                  </a:prstClr>
                </a:solidFill>
              </a:rPr>
              <a:t>pecifies the total number of parts in a multipart data ingression. This field is mandatory for all multipart data ingression.</a:t>
            </a:r>
            <a:endParaRPr kumimoji="0" lang="en-US" sz="120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7C43E49B-84CE-4F63-9D32-F532DB284AD5}"/>
              </a:ext>
            </a:extLst>
          </p:cNvPr>
          <p:cNvSpPr/>
          <p:nvPr/>
        </p:nvSpPr>
        <p:spPr>
          <a:xfrm>
            <a:off x="2209800" y="1870125"/>
            <a:ext cx="9598268" cy="4346607"/>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171450" lvl="0" indent="-171450" algn="just">
              <a:buFont typeface="Arial" panose="020B0604020202020204" pitchFamily="34" charset="0"/>
              <a:buChar char="•"/>
              <a:defRPr/>
            </a:pPr>
            <a:r>
              <a:rPr lang="en-US" sz="1000" dirty="0">
                <a:solidFill>
                  <a:prstClr val="black">
                    <a:lumMod val="75000"/>
                    <a:lumOff val="25000"/>
                  </a:prstClr>
                </a:solidFill>
              </a:rPr>
              <a:t>Client Behavior</a:t>
            </a:r>
          </a:p>
          <a:p>
            <a:pPr marL="647700" lvl="1" indent="-171450" algn="just">
              <a:buFont typeface="Arial" panose="020B0604020202020204" pitchFamily="34" charset="0"/>
              <a:buChar char="•"/>
              <a:defRPr/>
            </a:pPr>
            <a:r>
              <a:rPr lang="en-US" sz="1000" dirty="0">
                <a:solidFill>
                  <a:prstClr val="black">
                    <a:lumMod val="75000"/>
                    <a:lumOff val="25000"/>
                  </a:prstClr>
                </a:solidFill>
              </a:rPr>
              <a:t>Client must split the data into (N) number of parts, if the size of the data exceeds (X)GB into chunks of (Y)MB.</a:t>
            </a:r>
          </a:p>
          <a:p>
            <a:pPr marL="647700" lvl="1" indent="-171450" algn="just">
              <a:buFont typeface="Arial" panose="020B0604020202020204" pitchFamily="34" charset="0"/>
              <a:buChar char="•"/>
              <a:defRPr/>
            </a:pPr>
            <a:r>
              <a:rPr lang="en-US" sz="1000" dirty="0">
                <a:solidFill>
                  <a:prstClr val="black">
                    <a:lumMod val="75000"/>
                    <a:lumOff val="25000"/>
                  </a:prstClr>
                </a:solidFill>
              </a:rPr>
              <a:t>Client must send the total number of parts (N) as the Multipart Total.</a:t>
            </a:r>
          </a:p>
          <a:p>
            <a:pPr marL="647700" lvl="1" indent="-171450" algn="just">
              <a:buFont typeface="Arial" panose="020B0604020202020204" pitchFamily="34" charset="0"/>
              <a:buChar char="•"/>
              <a:defRPr/>
            </a:pPr>
            <a:r>
              <a:rPr lang="en-US" sz="1000" dirty="0">
                <a:solidFill>
                  <a:prstClr val="black">
                    <a:lumMod val="75000"/>
                    <a:lumOff val="25000"/>
                  </a:prstClr>
                </a:solidFill>
              </a:rPr>
              <a:t>Client must send the Multipart Total for N ingression requests.</a:t>
            </a:r>
          </a:p>
          <a:p>
            <a:pPr marL="647700" lvl="1" indent="-171450" algn="just">
              <a:buFont typeface="Arial" panose="020B0604020202020204" pitchFamily="34" charset="0"/>
              <a:buChar char="•"/>
              <a:defRPr/>
            </a:pPr>
            <a:endParaRPr lang="en-US" sz="1000" dirty="0">
              <a:solidFill>
                <a:prstClr val="black">
                  <a:lumMod val="75000"/>
                  <a:lumOff val="25000"/>
                </a:prstClr>
              </a:solidFill>
            </a:endParaRPr>
          </a:p>
          <a:p>
            <a:pPr marL="171450" lvl="0" indent="-171450" algn="just">
              <a:buFont typeface="Arial" panose="020B0604020202020204" pitchFamily="34" charset="0"/>
              <a:buChar char="•"/>
              <a:defRPr/>
            </a:pPr>
            <a:r>
              <a:rPr lang="en-US" sz="1000" dirty="0">
                <a:solidFill>
                  <a:prstClr val="black">
                    <a:lumMod val="75000"/>
                    <a:lumOff val="25000"/>
                  </a:prstClr>
                </a:solidFill>
              </a:rPr>
              <a:t>Service Behavior</a:t>
            </a:r>
          </a:p>
          <a:p>
            <a:pPr marL="647700" lvl="1" indent="-171450" algn="just">
              <a:buFont typeface="Arial" panose="020B0604020202020204" pitchFamily="34" charset="0"/>
              <a:buChar char="•"/>
              <a:defRPr/>
            </a:pPr>
            <a:r>
              <a:rPr lang="en-US" sz="1000" dirty="0">
                <a:solidFill>
                  <a:prstClr val="black">
                    <a:lumMod val="75000"/>
                    <a:lumOff val="25000"/>
                  </a:prstClr>
                </a:solidFill>
              </a:rPr>
              <a:t>Service must check for presence of Multipart Number with a of value of 1 and Content-Type as multipart and start processing the request as beginning of multipart request.</a:t>
            </a:r>
          </a:p>
          <a:p>
            <a:pPr marL="647700" lvl="1" indent="-171450" algn="just">
              <a:buFont typeface="Arial" panose="020B0604020202020204" pitchFamily="34" charset="0"/>
              <a:buChar char="•"/>
              <a:defRPr/>
            </a:pPr>
            <a:r>
              <a:rPr lang="en-US" sz="1000" dirty="0">
                <a:solidFill>
                  <a:prstClr val="black">
                    <a:lumMod val="75000"/>
                    <a:lumOff val="25000"/>
                  </a:prstClr>
                </a:solidFill>
              </a:rPr>
              <a:t>Service must expect to receive (Multipart Total – 1) number of subsequent requests to ingress the remaining chunks of data.</a:t>
            </a:r>
          </a:p>
          <a:p>
            <a:pPr marL="647700" lvl="1" indent="-171450" algn="just">
              <a:buFont typeface="Arial" panose="020B0604020202020204" pitchFamily="34" charset="0"/>
              <a:buChar char="•"/>
              <a:defRPr/>
            </a:pPr>
            <a:r>
              <a:rPr lang="en-US" sz="1000" dirty="0">
                <a:solidFill>
                  <a:prstClr val="black">
                    <a:lumMod val="75000"/>
                    <a:lumOff val="25000"/>
                  </a:prstClr>
                </a:solidFill>
              </a:rPr>
              <a:t>Service must combine the data once all chunks are received before further processing.</a:t>
            </a:r>
          </a:p>
          <a:p>
            <a:pPr marL="647700" lvl="1" indent="-171450" algn="just">
              <a:buFont typeface="Arial" panose="020B0604020202020204" pitchFamily="34" charset="0"/>
              <a:buChar char="•"/>
              <a:defRPr/>
            </a:pPr>
            <a:r>
              <a:rPr lang="en-US" sz="1000" dirty="0">
                <a:solidFill>
                  <a:prstClr val="black">
                    <a:lumMod val="75000"/>
                    <a:lumOff val="25000"/>
                  </a:prstClr>
                </a:solidFill>
              </a:rPr>
              <a:t>Transaction ID, Multipart Number, Multipart Total and Content-Type together enable ingression of data in multiple parts.</a:t>
            </a:r>
          </a:p>
        </p:txBody>
      </p:sp>
      <p:sp>
        <p:nvSpPr>
          <p:cNvPr id="23" name="Rectangle 22">
            <a:extLst>
              <a:ext uri="{FF2B5EF4-FFF2-40B4-BE49-F238E27FC236}">
                <a16:creationId xmlns:a16="http://schemas.microsoft.com/office/drawing/2014/main" id="{749A83D8-99A0-4CD0-BC1F-CC9871EE3B16}"/>
              </a:ext>
            </a:extLst>
          </p:cNvPr>
          <p:cNvSpPr/>
          <p:nvPr/>
        </p:nvSpPr>
        <p:spPr>
          <a:xfrm>
            <a:off x="2209800" y="762794"/>
            <a:ext cx="7010400"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400" b="1" dirty="0">
                <a:solidFill>
                  <a:srgbClr val="002060"/>
                </a:solidFill>
                <a:latin typeface="Calibri"/>
              </a:rPr>
              <a:t>Multipart Total</a:t>
            </a:r>
            <a:r>
              <a:rPr kumimoji="0" lang="en-US" sz="1400" b="1" i="0" u="none" strike="noStrike" kern="1200" cap="none" spc="0" normalizeH="0" baseline="0" noProof="0" dirty="0">
                <a:ln>
                  <a:noFill/>
                </a:ln>
                <a:solidFill>
                  <a:srgbClr val="002060"/>
                </a:solidFill>
                <a:effectLst/>
                <a:uLnTx/>
                <a:uFillTx/>
                <a:latin typeface="Calibri"/>
                <a:ea typeface="+mn-ea"/>
                <a:cs typeface="+mn-cs"/>
              </a:rPr>
              <a:t> +</a:t>
            </a:r>
          </a:p>
        </p:txBody>
      </p:sp>
      <p:sp>
        <p:nvSpPr>
          <p:cNvPr id="24" name="Rectangle 23">
            <a:extLst>
              <a:ext uri="{FF2B5EF4-FFF2-40B4-BE49-F238E27FC236}">
                <a16:creationId xmlns:a16="http://schemas.microsoft.com/office/drawing/2014/main" id="{D0ADEB4F-5702-41A2-8C55-A5EF1DBA67BE}"/>
              </a:ext>
            </a:extLst>
          </p:cNvPr>
          <p:cNvSpPr/>
          <p:nvPr/>
        </p:nvSpPr>
        <p:spPr>
          <a:xfrm>
            <a:off x="9220200" y="763587"/>
            <a:ext cx="1371600" cy="401053"/>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Optionality:</a:t>
            </a:r>
          </a:p>
        </p:txBody>
      </p:sp>
      <p:sp>
        <p:nvSpPr>
          <p:cNvPr id="25" name="Rectangle 24">
            <a:extLst>
              <a:ext uri="{FF2B5EF4-FFF2-40B4-BE49-F238E27FC236}">
                <a16:creationId xmlns:a16="http://schemas.microsoft.com/office/drawing/2014/main" id="{290412C9-CC68-4639-9348-E44641A76779}"/>
              </a:ext>
            </a:extLst>
          </p:cNvPr>
          <p:cNvSpPr/>
          <p:nvPr/>
        </p:nvSpPr>
        <p:spPr>
          <a:xfrm>
            <a:off x="10591800" y="762000"/>
            <a:ext cx="1216268"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Calibri"/>
                <a:ea typeface="+mn-ea"/>
                <a:cs typeface="+mn-cs"/>
              </a:rPr>
              <a:t>Optional</a:t>
            </a:r>
          </a:p>
        </p:txBody>
      </p:sp>
      <p:sp>
        <p:nvSpPr>
          <p:cNvPr id="26" name="Rectangle 25">
            <a:extLst>
              <a:ext uri="{FF2B5EF4-FFF2-40B4-BE49-F238E27FC236}">
                <a16:creationId xmlns:a16="http://schemas.microsoft.com/office/drawing/2014/main" id="{444DE56A-E0DE-457A-9AF0-27E129B3A51F}"/>
              </a:ext>
            </a:extLst>
          </p:cNvPr>
          <p:cNvSpPr/>
          <p:nvPr/>
        </p:nvSpPr>
        <p:spPr>
          <a:xfrm>
            <a:off x="381000" y="1163480"/>
            <a:ext cx="1828800" cy="70664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Description:</a:t>
            </a:r>
          </a:p>
        </p:txBody>
      </p:sp>
      <p:sp>
        <p:nvSpPr>
          <p:cNvPr id="37" name="Rectangle 36">
            <a:extLst>
              <a:ext uri="{FF2B5EF4-FFF2-40B4-BE49-F238E27FC236}">
                <a16:creationId xmlns:a16="http://schemas.microsoft.com/office/drawing/2014/main" id="{A15710A7-2558-45A0-9448-4930D6D77302}"/>
              </a:ext>
            </a:extLst>
          </p:cNvPr>
          <p:cNvSpPr/>
          <p:nvPr/>
        </p:nvSpPr>
        <p:spPr>
          <a:xfrm>
            <a:off x="378068" y="1870126"/>
            <a:ext cx="1831732" cy="434660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r"/>
            <a:r>
              <a:rPr lang="en-US" sz="1400" b="1" dirty="0">
                <a:solidFill>
                  <a:prstClr val="black">
                    <a:lumMod val="85000"/>
                    <a:lumOff val="15000"/>
                  </a:prstClr>
                </a:solidFill>
              </a:rPr>
              <a:t>Behavior</a:t>
            </a: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a:t>
            </a:r>
          </a:p>
        </p:txBody>
      </p:sp>
      <p:sp>
        <p:nvSpPr>
          <p:cNvPr id="43" name="Rectangle 42">
            <a:extLst>
              <a:ext uri="{FF2B5EF4-FFF2-40B4-BE49-F238E27FC236}">
                <a16:creationId xmlns:a16="http://schemas.microsoft.com/office/drawing/2014/main" id="{0B9C328C-8D85-4C14-94B7-DB311E8397DA}"/>
              </a:ext>
            </a:extLst>
          </p:cNvPr>
          <p:cNvSpPr/>
          <p:nvPr/>
        </p:nvSpPr>
        <p:spPr>
          <a:xfrm>
            <a:off x="2209800" y="6219508"/>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solidFill>
                  <a:prstClr val="black">
                    <a:lumMod val="75000"/>
                    <a:lumOff val="25000"/>
                  </a:prstClr>
                </a:solidFill>
                <a:latin typeface="Calibri"/>
              </a:rPr>
              <a:t>Number</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1ED5B411-A994-47F0-B59F-9073AE46DCE1}"/>
              </a:ext>
            </a:extLst>
          </p:cNvPr>
          <p:cNvSpPr/>
          <p:nvPr/>
        </p:nvSpPr>
        <p:spPr>
          <a:xfrm>
            <a:off x="378068" y="6216733"/>
            <a:ext cx="1824504" cy="333692"/>
          </a:xfrm>
          <a:prstGeom prst="rect">
            <a:avLst/>
          </a:prstGeom>
          <a:solidFill>
            <a:srgbClr val="0070C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Data Type</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5" name="Rectangle 44">
            <a:extLst>
              <a:ext uri="{FF2B5EF4-FFF2-40B4-BE49-F238E27FC236}">
                <a16:creationId xmlns:a16="http://schemas.microsoft.com/office/drawing/2014/main" id="{8601812B-9508-4A19-A444-A68955A1DC93}"/>
              </a:ext>
            </a:extLst>
          </p:cNvPr>
          <p:cNvSpPr/>
          <p:nvPr/>
        </p:nvSpPr>
        <p:spPr>
          <a:xfrm>
            <a:off x="4146360" y="6218715"/>
            <a:ext cx="1834664" cy="333692"/>
          </a:xfrm>
          <a:prstGeom prst="rect">
            <a:avLst/>
          </a:prstGeom>
          <a:solidFill>
            <a:srgbClr val="7030A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Format:</a:t>
            </a:r>
          </a:p>
        </p:txBody>
      </p:sp>
      <p:sp>
        <p:nvSpPr>
          <p:cNvPr id="46" name="Rectangle 45">
            <a:extLst>
              <a:ext uri="{FF2B5EF4-FFF2-40B4-BE49-F238E27FC236}">
                <a16:creationId xmlns:a16="http://schemas.microsoft.com/office/drawing/2014/main" id="{4B324D09-0988-4BC9-8F03-7F86D3DA84EA}"/>
              </a:ext>
            </a:extLst>
          </p:cNvPr>
          <p:cNvSpPr/>
          <p:nvPr/>
        </p:nvSpPr>
        <p:spPr>
          <a:xfrm>
            <a:off x="8040732" y="6218714"/>
            <a:ext cx="1834664" cy="333692"/>
          </a:xfrm>
          <a:prstGeom prst="rect">
            <a:avLst/>
          </a:prstGeom>
          <a:solidFill>
            <a:srgbClr val="588824"/>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Default</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7" name="Rectangle 46">
            <a:extLst>
              <a:ext uri="{FF2B5EF4-FFF2-40B4-BE49-F238E27FC236}">
                <a16:creationId xmlns:a16="http://schemas.microsoft.com/office/drawing/2014/main" id="{3D95BC5C-615D-462C-86AA-8090621A73C0}"/>
              </a:ext>
            </a:extLst>
          </p:cNvPr>
          <p:cNvSpPr/>
          <p:nvPr/>
        </p:nvSpPr>
        <p:spPr>
          <a:xfrm>
            <a:off x="5981024" y="6218715"/>
            <a:ext cx="205970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A651BD8C-9BE9-4C9A-8192-AA650EF07A4D}"/>
              </a:ext>
            </a:extLst>
          </p:cNvPr>
          <p:cNvSpPr/>
          <p:nvPr/>
        </p:nvSpPr>
        <p:spPr>
          <a:xfrm>
            <a:off x="9875396" y="6218714"/>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nvGrpSpPr>
          <p:cNvPr id="18" name="Group 17">
            <a:extLst>
              <a:ext uri="{FF2B5EF4-FFF2-40B4-BE49-F238E27FC236}">
                <a16:creationId xmlns:a16="http://schemas.microsoft.com/office/drawing/2014/main" id="{173A2B82-3E46-416A-ADC1-2A41C3C588B7}"/>
              </a:ext>
            </a:extLst>
          </p:cNvPr>
          <p:cNvGrpSpPr/>
          <p:nvPr/>
        </p:nvGrpSpPr>
        <p:grpSpPr>
          <a:xfrm>
            <a:off x="378068" y="5885022"/>
            <a:ext cx="11430000" cy="334486"/>
            <a:chOff x="378068" y="5885022"/>
            <a:chExt cx="11430000" cy="334486"/>
          </a:xfrm>
        </p:grpSpPr>
        <p:sp>
          <p:nvSpPr>
            <p:cNvPr id="21" name="Rectangle 20">
              <a:extLst>
                <a:ext uri="{FF2B5EF4-FFF2-40B4-BE49-F238E27FC236}">
                  <a16:creationId xmlns:a16="http://schemas.microsoft.com/office/drawing/2014/main" id="{7A07A48B-33F9-4E10-96E9-DF7EE88AC2DC}"/>
                </a:ext>
              </a:extLst>
            </p:cNvPr>
            <p:cNvSpPr/>
            <p:nvPr/>
          </p:nvSpPr>
          <p:spPr>
            <a:xfrm>
              <a:off x="2209800" y="5885816"/>
              <a:ext cx="388326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b="1" dirty="0">
                  <a:solidFill>
                    <a:schemeClr val="tx1">
                      <a:lumMod val="75000"/>
                      <a:lumOff val="25000"/>
                    </a:schemeClr>
                  </a:solidFill>
                </a:rPr>
                <a:t>Yes</a:t>
              </a:r>
            </a:p>
          </p:txBody>
        </p:sp>
        <p:sp>
          <p:nvSpPr>
            <p:cNvPr id="22" name="Rectangle 21">
              <a:extLst>
                <a:ext uri="{FF2B5EF4-FFF2-40B4-BE49-F238E27FC236}">
                  <a16:creationId xmlns:a16="http://schemas.microsoft.com/office/drawing/2014/main" id="{B974C5B9-8F41-4F9B-BF9A-02A0F2E027F5}"/>
                </a:ext>
              </a:extLst>
            </p:cNvPr>
            <p:cNvSpPr/>
            <p:nvPr/>
          </p:nvSpPr>
          <p:spPr>
            <a:xfrm>
              <a:off x="378068" y="5885023"/>
              <a:ext cx="1834664"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Input:</a:t>
              </a:r>
            </a:p>
          </p:txBody>
        </p:sp>
        <p:sp>
          <p:nvSpPr>
            <p:cNvPr id="27" name="Rectangle 26">
              <a:extLst>
                <a:ext uri="{FF2B5EF4-FFF2-40B4-BE49-F238E27FC236}">
                  <a16:creationId xmlns:a16="http://schemas.microsoft.com/office/drawing/2014/main" id="{ED201461-95AC-4FFF-953F-E1C6AD0F18AB}"/>
                </a:ext>
              </a:extLst>
            </p:cNvPr>
            <p:cNvSpPr/>
            <p:nvPr/>
          </p:nvSpPr>
          <p:spPr>
            <a:xfrm>
              <a:off x="8022808" y="5885022"/>
              <a:ext cx="3785260"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r>
                <a:rPr lang="en-US" sz="1200" b="1" dirty="0">
                  <a:solidFill>
                    <a:schemeClr val="tx1">
                      <a:lumMod val="75000"/>
                      <a:lumOff val="25000"/>
                    </a:schemeClr>
                  </a:solidFill>
                </a:rPr>
                <a:t>No</a:t>
              </a:r>
            </a:p>
          </p:txBody>
        </p:sp>
        <p:sp>
          <p:nvSpPr>
            <p:cNvPr id="28" name="Rectangle 27">
              <a:extLst>
                <a:ext uri="{FF2B5EF4-FFF2-40B4-BE49-F238E27FC236}">
                  <a16:creationId xmlns:a16="http://schemas.microsoft.com/office/drawing/2014/main" id="{6B00A501-EBB2-472B-9804-6B694B39E52A}"/>
                </a:ext>
              </a:extLst>
            </p:cNvPr>
            <p:cNvSpPr/>
            <p:nvPr/>
          </p:nvSpPr>
          <p:spPr>
            <a:xfrm>
              <a:off x="6093068" y="5885022"/>
              <a:ext cx="1929740"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Output:</a:t>
              </a:r>
            </a:p>
          </p:txBody>
        </p:sp>
      </p:grpSp>
    </p:spTree>
    <p:extLst>
      <p:ext uri="{BB962C8B-B14F-4D97-AF65-F5344CB8AC3E}">
        <p14:creationId xmlns:p14="http://schemas.microsoft.com/office/powerpoint/2010/main" val="2211392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18</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Information Element Specification</a:t>
            </a:r>
          </a:p>
        </p:txBody>
      </p:sp>
      <p:sp>
        <p:nvSpPr>
          <p:cNvPr id="4" name="Rectangle 3">
            <a:extLst>
              <a:ext uri="{FF2B5EF4-FFF2-40B4-BE49-F238E27FC236}">
                <a16:creationId xmlns:a16="http://schemas.microsoft.com/office/drawing/2014/main" id="{F6679CF4-3919-4ADB-A1AE-3595B830D156}"/>
              </a:ext>
            </a:extLst>
          </p:cNvPr>
          <p:cNvSpPr/>
          <p:nvPr/>
        </p:nvSpPr>
        <p:spPr>
          <a:xfrm>
            <a:off x="381000" y="762794"/>
            <a:ext cx="1828800" cy="401053"/>
          </a:xfrm>
          <a:prstGeom prst="rect">
            <a:avLst/>
          </a:prstGeom>
          <a:solidFill>
            <a:srgbClr val="00206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Information Item:</a:t>
            </a:r>
          </a:p>
        </p:txBody>
      </p:sp>
      <p:sp>
        <p:nvSpPr>
          <p:cNvPr id="19" name="Rectangle 18">
            <a:extLst>
              <a:ext uri="{FF2B5EF4-FFF2-40B4-BE49-F238E27FC236}">
                <a16:creationId xmlns:a16="http://schemas.microsoft.com/office/drawing/2014/main" id="{676B3DEA-D515-4B3E-B885-F0B0BBBA2A15}"/>
              </a:ext>
            </a:extLst>
          </p:cNvPr>
          <p:cNvSpPr/>
          <p:nvPr/>
        </p:nvSpPr>
        <p:spPr>
          <a:xfrm>
            <a:off x="2209800" y="1163482"/>
            <a:ext cx="9598268" cy="706644"/>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just" defTabSz="914400" rtl="0" eaLnBrk="0" fontAlgn="base" latinLnBrk="0" hangingPunct="0">
              <a:lnSpc>
                <a:spcPct val="100000"/>
              </a:lnSpc>
              <a:spcBef>
                <a:spcPct val="0"/>
              </a:spcBef>
              <a:spcAft>
                <a:spcPct val="0"/>
              </a:spcAft>
              <a:buClrTx/>
              <a:buSzTx/>
              <a:buFontTx/>
              <a:buNone/>
              <a:tabLst/>
              <a:defRPr/>
            </a:pPr>
            <a:r>
              <a:rPr lang="en-US" sz="1200" b="1" dirty="0">
                <a:solidFill>
                  <a:prstClr val="black">
                    <a:lumMod val="75000"/>
                    <a:lumOff val="25000"/>
                  </a:prstClr>
                </a:solidFill>
                <a:latin typeface="Calibri"/>
              </a:rPr>
              <a:t>Checksum </a:t>
            </a:r>
            <a:r>
              <a:rPr lang="en-US" sz="1200" dirty="0">
                <a:solidFill>
                  <a:prstClr val="black">
                    <a:lumMod val="75000"/>
                    <a:lumOff val="25000"/>
                  </a:prstClr>
                </a:solidFill>
                <a:latin typeface="Calibri"/>
              </a:rPr>
              <a:t>is a datum derived on ingression data being delivered for verifying the integrity of data.</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7C43E49B-84CE-4F63-9D32-F532DB284AD5}"/>
              </a:ext>
            </a:extLst>
          </p:cNvPr>
          <p:cNvSpPr/>
          <p:nvPr/>
        </p:nvSpPr>
        <p:spPr>
          <a:xfrm>
            <a:off x="2209800" y="1870125"/>
            <a:ext cx="9598268" cy="4346607"/>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171450" lvl="0" indent="-171450" algn="just">
              <a:buFont typeface="Arial" panose="020B0604020202020204" pitchFamily="34" charset="0"/>
              <a:buChar char="•"/>
              <a:defRPr/>
            </a:pPr>
            <a:r>
              <a:rPr lang="en-US" sz="1000" dirty="0">
                <a:solidFill>
                  <a:prstClr val="black">
                    <a:lumMod val="75000"/>
                    <a:lumOff val="25000"/>
                  </a:prstClr>
                </a:solidFill>
              </a:rPr>
              <a:t>Hash value using MD5 algorithm can be used to derive the checksum datum on the ingression data for verifying integrity after data transmission.</a:t>
            </a:r>
          </a:p>
          <a:p>
            <a:pPr marL="171450" lvl="0" indent="-171450" algn="just">
              <a:buFont typeface="Arial" panose="020B0604020202020204" pitchFamily="34" charset="0"/>
              <a:buChar char="•"/>
              <a:defRPr/>
            </a:pPr>
            <a:endParaRPr lang="en-US" sz="1000" dirty="0">
              <a:solidFill>
                <a:prstClr val="black">
                  <a:lumMod val="75000"/>
                  <a:lumOff val="25000"/>
                </a:prstClr>
              </a:solidFill>
            </a:endParaRPr>
          </a:p>
          <a:p>
            <a:pPr marL="171450" lvl="0" indent="-171450" algn="just">
              <a:buFont typeface="Arial" panose="020B0604020202020204" pitchFamily="34" charset="0"/>
              <a:buChar char="•"/>
              <a:defRPr/>
            </a:pPr>
            <a:r>
              <a:rPr lang="en-US" sz="1000" dirty="0">
                <a:solidFill>
                  <a:prstClr val="black">
                    <a:lumMod val="75000"/>
                    <a:lumOff val="25000"/>
                  </a:prstClr>
                </a:solidFill>
              </a:rPr>
              <a:t>Client Behavior:</a:t>
            </a:r>
          </a:p>
          <a:p>
            <a:pPr marL="647700" lvl="1" indent="-171450" algn="just">
              <a:buFont typeface="Arial" panose="020B0604020202020204" pitchFamily="34" charset="0"/>
              <a:buChar char="•"/>
              <a:defRPr/>
            </a:pPr>
            <a:r>
              <a:rPr lang="en-US" sz="1000" dirty="0">
                <a:solidFill>
                  <a:prstClr val="black">
                    <a:lumMod val="75000"/>
                    <a:lumOff val="25000"/>
                  </a:prstClr>
                </a:solidFill>
              </a:rPr>
              <a:t>Client must compute the hash on the ingression content and send it as checksum.</a:t>
            </a:r>
          </a:p>
          <a:p>
            <a:pPr marL="647700" lvl="1" indent="-171450" algn="just">
              <a:buFont typeface="Arial" panose="020B0604020202020204" pitchFamily="34" charset="0"/>
              <a:buChar char="•"/>
              <a:defRPr/>
            </a:pPr>
            <a:r>
              <a:rPr lang="en-US" sz="1000" dirty="0">
                <a:solidFill>
                  <a:prstClr val="black">
                    <a:lumMod val="75000"/>
                    <a:lumOff val="25000"/>
                  </a:prstClr>
                </a:solidFill>
              </a:rPr>
              <a:t>Client must compute the hash on the total content, and also on the individual chunks for multipart uploads.</a:t>
            </a:r>
          </a:p>
          <a:p>
            <a:pPr marL="171450" lvl="0" indent="-171450" algn="just">
              <a:buFont typeface="Arial" panose="020B0604020202020204" pitchFamily="34" charset="0"/>
              <a:buChar char="•"/>
              <a:defRPr/>
            </a:pPr>
            <a:endParaRPr lang="en-US" sz="1000" dirty="0">
              <a:solidFill>
                <a:prstClr val="black">
                  <a:lumMod val="75000"/>
                  <a:lumOff val="25000"/>
                </a:prstClr>
              </a:solidFill>
            </a:endParaRPr>
          </a:p>
          <a:p>
            <a:pPr marL="171450" lvl="0" indent="-171450" algn="just">
              <a:buFont typeface="Arial" panose="020B0604020202020204" pitchFamily="34" charset="0"/>
              <a:buChar char="•"/>
              <a:defRPr/>
            </a:pPr>
            <a:r>
              <a:rPr lang="en-US" sz="1000" dirty="0">
                <a:solidFill>
                  <a:prstClr val="black">
                    <a:lumMod val="75000"/>
                    <a:lumOff val="25000"/>
                  </a:prstClr>
                </a:solidFill>
              </a:rPr>
              <a:t>Service Behavior:</a:t>
            </a:r>
          </a:p>
          <a:p>
            <a:pPr marL="647700" lvl="1" indent="-171450" algn="just">
              <a:buFont typeface="Arial" panose="020B0604020202020204" pitchFamily="34" charset="0"/>
              <a:buChar char="•"/>
              <a:defRPr/>
            </a:pPr>
            <a:r>
              <a:rPr lang="en-US" sz="1000" dirty="0">
                <a:solidFill>
                  <a:prstClr val="black">
                    <a:lumMod val="75000"/>
                    <a:lumOff val="25000"/>
                  </a:prstClr>
                </a:solidFill>
              </a:rPr>
              <a:t>Service must compute the hash on the received ingression content after complete reception of data as indicated by Content-Length element.</a:t>
            </a:r>
          </a:p>
          <a:p>
            <a:pPr marL="647700" lvl="1" indent="-171450" algn="just">
              <a:buFont typeface="Arial" panose="020B0604020202020204" pitchFamily="34" charset="0"/>
              <a:buChar char="•"/>
              <a:defRPr/>
            </a:pPr>
            <a:r>
              <a:rPr lang="en-US" sz="1000" dirty="0">
                <a:solidFill>
                  <a:prstClr val="black">
                    <a:lumMod val="75000"/>
                    <a:lumOff val="25000"/>
                  </a:prstClr>
                </a:solidFill>
              </a:rPr>
              <a:t>Service must match the locally computed hash with hash value in the checksum element.</a:t>
            </a:r>
          </a:p>
          <a:p>
            <a:pPr marL="647700" lvl="1" indent="-171450" algn="just">
              <a:buFont typeface="Arial" panose="020B0604020202020204" pitchFamily="34" charset="0"/>
              <a:buChar char="•"/>
              <a:defRPr/>
            </a:pPr>
            <a:r>
              <a:rPr lang="en-US" sz="1000" dirty="0">
                <a:solidFill>
                  <a:prstClr val="black">
                    <a:lumMod val="75000"/>
                    <a:lumOff val="25000"/>
                  </a:prstClr>
                </a:solidFill>
              </a:rPr>
              <a:t>Service must not use received ingression content if the integrity of the content is compromised and must send a error response.</a:t>
            </a:r>
          </a:p>
          <a:p>
            <a:pPr marL="647700" lvl="1" indent="-171450" algn="just">
              <a:buFont typeface="Arial" panose="020B0604020202020204" pitchFamily="34" charset="0"/>
              <a:buChar char="•"/>
              <a:defRPr/>
            </a:pPr>
            <a:r>
              <a:rPr lang="en-US" sz="1000" dirty="0">
                <a:solidFill>
                  <a:prstClr val="black">
                    <a:lumMod val="75000"/>
                    <a:lumOff val="25000"/>
                  </a:prstClr>
                </a:solidFill>
              </a:rPr>
              <a:t>Service must record for auditing and logging purpose the computed hash value, received hash value, interface ID, Data Source ID, Transaction ID, Interaction ID, Interaction Group ID and size of the ingression data.</a:t>
            </a:r>
          </a:p>
          <a:p>
            <a:pPr marL="647700" lvl="1" indent="-171450" algn="just">
              <a:buFont typeface="Arial" panose="020B0604020202020204" pitchFamily="34" charset="0"/>
              <a:buChar char="•"/>
              <a:defRPr/>
            </a:pPr>
            <a:r>
              <a:rPr lang="en-US" sz="1000" dirty="0">
                <a:solidFill>
                  <a:prstClr val="black">
                    <a:lumMod val="75000"/>
                    <a:lumOff val="25000"/>
                  </a:prstClr>
                </a:solidFill>
              </a:rPr>
              <a:t>For multi part ingression, integrity checks must be performed for each chunk and for the complete data.</a:t>
            </a:r>
          </a:p>
          <a:p>
            <a:pPr marL="171450" lvl="0" indent="-171450" algn="just">
              <a:buFont typeface="Arial" panose="020B0604020202020204" pitchFamily="34" charset="0"/>
              <a:buChar char="•"/>
              <a:defRPr/>
            </a:pPr>
            <a:endParaRPr lang="en-US" sz="1000" dirty="0">
              <a:solidFill>
                <a:prstClr val="black">
                  <a:lumMod val="75000"/>
                  <a:lumOff val="25000"/>
                </a:prstClr>
              </a:solidFill>
            </a:endParaRPr>
          </a:p>
        </p:txBody>
      </p:sp>
      <p:sp>
        <p:nvSpPr>
          <p:cNvPr id="23" name="Rectangle 22">
            <a:extLst>
              <a:ext uri="{FF2B5EF4-FFF2-40B4-BE49-F238E27FC236}">
                <a16:creationId xmlns:a16="http://schemas.microsoft.com/office/drawing/2014/main" id="{749A83D8-99A0-4CD0-BC1F-CC9871EE3B16}"/>
              </a:ext>
            </a:extLst>
          </p:cNvPr>
          <p:cNvSpPr/>
          <p:nvPr/>
        </p:nvSpPr>
        <p:spPr>
          <a:xfrm>
            <a:off x="2209800" y="762794"/>
            <a:ext cx="7010400"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Calibri"/>
                <a:ea typeface="+mn-ea"/>
                <a:cs typeface="+mn-cs"/>
              </a:rPr>
              <a:t>Checksum *</a:t>
            </a:r>
          </a:p>
        </p:txBody>
      </p:sp>
      <p:sp>
        <p:nvSpPr>
          <p:cNvPr id="24" name="Rectangle 23">
            <a:extLst>
              <a:ext uri="{FF2B5EF4-FFF2-40B4-BE49-F238E27FC236}">
                <a16:creationId xmlns:a16="http://schemas.microsoft.com/office/drawing/2014/main" id="{D0ADEB4F-5702-41A2-8C55-A5EF1DBA67BE}"/>
              </a:ext>
            </a:extLst>
          </p:cNvPr>
          <p:cNvSpPr/>
          <p:nvPr/>
        </p:nvSpPr>
        <p:spPr>
          <a:xfrm>
            <a:off x="9220200" y="763587"/>
            <a:ext cx="1371600" cy="401053"/>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Optionality:</a:t>
            </a:r>
          </a:p>
        </p:txBody>
      </p:sp>
      <p:sp>
        <p:nvSpPr>
          <p:cNvPr id="25" name="Rectangle 24">
            <a:extLst>
              <a:ext uri="{FF2B5EF4-FFF2-40B4-BE49-F238E27FC236}">
                <a16:creationId xmlns:a16="http://schemas.microsoft.com/office/drawing/2014/main" id="{290412C9-CC68-4639-9348-E44641A76779}"/>
              </a:ext>
            </a:extLst>
          </p:cNvPr>
          <p:cNvSpPr/>
          <p:nvPr/>
        </p:nvSpPr>
        <p:spPr>
          <a:xfrm>
            <a:off x="10591800" y="762000"/>
            <a:ext cx="1216268"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Calibri"/>
                <a:ea typeface="+mn-ea"/>
                <a:cs typeface="+mn-cs"/>
              </a:rPr>
              <a:t>Required</a:t>
            </a:r>
          </a:p>
        </p:txBody>
      </p:sp>
      <p:sp>
        <p:nvSpPr>
          <p:cNvPr id="26" name="Rectangle 25">
            <a:extLst>
              <a:ext uri="{FF2B5EF4-FFF2-40B4-BE49-F238E27FC236}">
                <a16:creationId xmlns:a16="http://schemas.microsoft.com/office/drawing/2014/main" id="{444DE56A-E0DE-457A-9AF0-27E129B3A51F}"/>
              </a:ext>
            </a:extLst>
          </p:cNvPr>
          <p:cNvSpPr/>
          <p:nvPr/>
        </p:nvSpPr>
        <p:spPr>
          <a:xfrm>
            <a:off x="381000" y="1163480"/>
            <a:ext cx="1828800" cy="70664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Description:</a:t>
            </a:r>
          </a:p>
        </p:txBody>
      </p:sp>
      <p:sp>
        <p:nvSpPr>
          <p:cNvPr id="37" name="Rectangle 36">
            <a:extLst>
              <a:ext uri="{FF2B5EF4-FFF2-40B4-BE49-F238E27FC236}">
                <a16:creationId xmlns:a16="http://schemas.microsoft.com/office/drawing/2014/main" id="{A15710A7-2558-45A0-9448-4930D6D77302}"/>
              </a:ext>
            </a:extLst>
          </p:cNvPr>
          <p:cNvSpPr/>
          <p:nvPr/>
        </p:nvSpPr>
        <p:spPr>
          <a:xfrm>
            <a:off x="378068" y="1870126"/>
            <a:ext cx="1831732" cy="434660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r"/>
            <a:r>
              <a:rPr lang="en-US" sz="1400" b="1" dirty="0">
                <a:solidFill>
                  <a:prstClr val="black">
                    <a:lumMod val="85000"/>
                    <a:lumOff val="15000"/>
                  </a:prstClr>
                </a:solidFill>
              </a:rPr>
              <a:t>Behavior</a:t>
            </a: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a:t>
            </a:r>
          </a:p>
        </p:txBody>
      </p:sp>
      <p:sp>
        <p:nvSpPr>
          <p:cNvPr id="43" name="Rectangle 42">
            <a:extLst>
              <a:ext uri="{FF2B5EF4-FFF2-40B4-BE49-F238E27FC236}">
                <a16:creationId xmlns:a16="http://schemas.microsoft.com/office/drawing/2014/main" id="{0B9C328C-8D85-4C14-94B7-DB311E8397DA}"/>
              </a:ext>
            </a:extLst>
          </p:cNvPr>
          <p:cNvSpPr/>
          <p:nvPr/>
        </p:nvSpPr>
        <p:spPr>
          <a:xfrm>
            <a:off x="2209800" y="6219508"/>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solidFill>
                  <a:prstClr val="black">
                    <a:lumMod val="75000"/>
                    <a:lumOff val="25000"/>
                  </a:prstClr>
                </a:solidFill>
                <a:latin typeface="Calibri"/>
              </a:rPr>
              <a:t>String</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1ED5B411-A994-47F0-B59F-9073AE46DCE1}"/>
              </a:ext>
            </a:extLst>
          </p:cNvPr>
          <p:cNvSpPr/>
          <p:nvPr/>
        </p:nvSpPr>
        <p:spPr>
          <a:xfrm>
            <a:off x="378068" y="6216733"/>
            <a:ext cx="1824504" cy="333692"/>
          </a:xfrm>
          <a:prstGeom prst="rect">
            <a:avLst/>
          </a:prstGeom>
          <a:solidFill>
            <a:srgbClr val="0070C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Data Type</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5" name="Rectangle 44">
            <a:extLst>
              <a:ext uri="{FF2B5EF4-FFF2-40B4-BE49-F238E27FC236}">
                <a16:creationId xmlns:a16="http://schemas.microsoft.com/office/drawing/2014/main" id="{8601812B-9508-4A19-A444-A68955A1DC93}"/>
              </a:ext>
            </a:extLst>
          </p:cNvPr>
          <p:cNvSpPr/>
          <p:nvPr/>
        </p:nvSpPr>
        <p:spPr>
          <a:xfrm>
            <a:off x="4146360" y="6218715"/>
            <a:ext cx="1834664" cy="333692"/>
          </a:xfrm>
          <a:prstGeom prst="rect">
            <a:avLst/>
          </a:prstGeom>
          <a:solidFill>
            <a:srgbClr val="7030A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Format:</a:t>
            </a:r>
          </a:p>
        </p:txBody>
      </p:sp>
      <p:sp>
        <p:nvSpPr>
          <p:cNvPr id="46" name="Rectangle 45">
            <a:extLst>
              <a:ext uri="{FF2B5EF4-FFF2-40B4-BE49-F238E27FC236}">
                <a16:creationId xmlns:a16="http://schemas.microsoft.com/office/drawing/2014/main" id="{4B324D09-0988-4BC9-8F03-7F86D3DA84EA}"/>
              </a:ext>
            </a:extLst>
          </p:cNvPr>
          <p:cNvSpPr/>
          <p:nvPr/>
        </p:nvSpPr>
        <p:spPr>
          <a:xfrm>
            <a:off x="8040732" y="6218714"/>
            <a:ext cx="1834664" cy="333692"/>
          </a:xfrm>
          <a:prstGeom prst="rect">
            <a:avLst/>
          </a:prstGeom>
          <a:solidFill>
            <a:srgbClr val="588824"/>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Default</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7" name="Rectangle 46">
            <a:extLst>
              <a:ext uri="{FF2B5EF4-FFF2-40B4-BE49-F238E27FC236}">
                <a16:creationId xmlns:a16="http://schemas.microsoft.com/office/drawing/2014/main" id="{3D95BC5C-615D-462C-86AA-8090621A73C0}"/>
              </a:ext>
            </a:extLst>
          </p:cNvPr>
          <p:cNvSpPr/>
          <p:nvPr/>
        </p:nvSpPr>
        <p:spPr>
          <a:xfrm>
            <a:off x="5981024" y="6218715"/>
            <a:ext cx="205970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Part-checksum;Total-checksum</a:t>
            </a:r>
          </a:p>
        </p:txBody>
      </p:sp>
      <p:sp>
        <p:nvSpPr>
          <p:cNvPr id="48" name="Rectangle 47">
            <a:extLst>
              <a:ext uri="{FF2B5EF4-FFF2-40B4-BE49-F238E27FC236}">
                <a16:creationId xmlns:a16="http://schemas.microsoft.com/office/drawing/2014/main" id="{A651BD8C-9BE9-4C9A-8192-AA650EF07A4D}"/>
              </a:ext>
            </a:extLst>
          </p:cNvPr>
          <p:cNvSpPr/>
          <p:nvPr/>
        </p:nvSpPr>
        <p:spPr>
          <a:xfrm>
            <a:off x="9875396" y="6218714"/>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No</a:t>
            </a:r>
          </a:p>
        </p:txBody>
      </p:sp>
      <p:grpSp>
        <p:nvGrpSpPr>
          <p:cNvPr id="18" name="Group 17">
            <a:extLst>
              <a:ext uri="{FF2B5EF4-FFF2-40B4-BE49-F238E27FC236}">
                <a16:creationId xmlns:a16="http://schemas.microsoft.com/office/drawing/2014/main" id="{A3C68523-01B1-4B40-924F-C3521E3540FB}"/>
              </a:ext>
            </a:extLst>
          </p:cNvPr>
          <p:cNvGrpSpPr/>
          <p:nvPr/>
        </p:nvGrpSpPr>
        <p:grpSpPr>
          <a:xfrm>
            <a:off x="378068" y="5885022"/>
            <a:ext cx="11430000" cy="334486"/>
            <a:chOff x="378068" y="5885022"/>
            <a:chExt cx="11430000" cy="334486"/>
          </a:xfrm>
        </p:grpSpPr>
        <p:sp>
          <p:nvSpPr>
            <p:cNvPr id="21" name="Rectangle 20">
              <a:extLst>
                <a:ext uri="{FF2B5EF4-FFF2-40B4-BE49-F238E27FC236}">
                  <a16:creationId xmlns:a16="http://schemas.microsoft.com/office/drawing/2014/main" id="{3D4913DC-CB9F-405E-A011-26CF3F011418}"/>
                </a:ext>
              </a:extLst>
            </p:cNvPr>
            <p:cNvSpPr/>
            <p:nvPr/>
          </p:nvSpPr>
          <p:spPr>
            <a:xfrm>
              <a:off x="2209800" y="5885816"/>
              <a:ext cx="388326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b="1" dirty="0">
                  <a:solidFill>
                    <a:schemeClr val="tx1">
                      <a:lumMod val="75000"/>
                      <a:lumOff val="25000"/>
                    </a:schemeClr>
                  </a:solidFill>
                </a:rPr>
                <a:t>Yes</a:t>
              </a:r>
            </a:p>
          </p:txBody>
        </p:sp>
        <p:sp>
          <p:nvSpPr>
            <p:cNvPr id="22" name="Rectangle 21">
              <a:extLst>
                <a:ext uri="{FF2B5EF4-FFF2-40B4-BE49-F238E27FC236}">
                  <a16:creationId xmlns:a16="http://schemas.microsoft.com/office/drawing/2014/main" id="{B92127D8-B28F-4D45-B82A-6ADEA05718DE}"/>
                </a:ext>
              </a:extLst>
            </p:cNvPr>
            <p:cNvSpPr/>
            <p:nvPr/>
          </p:nvSpPr>
          <p:spPr>
            <a:xfrm>
              <a:off x="378068" y="5885023"/>
              <a:ext cx="1834664"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Input:</a:t>
              </a:r>
            </a:p>
          </p:txBody>
        </p:sp>
        <p:sp>
          <p:nvSpPr>
            <p:cNvPr id="27" name="Rectangle 26">
              <a:extLst>
                <a:ext uri="{FF2B5EF4-FFF2-40B4-BE49-F238E27FC236}">
                  <a16:creationId xmlns:a16="http://schemas.microsoft.com/office/drawing/2014/main" id="{0C85F110-6618-410A-B0E8-699E20353FEE}"/>
                </a:ext>
              </a:extLst>
            </p:cNvPr>
            <p:cNvSpPr/>
            <p:nvPr/>
          </p:nvSpPr>
          <p:spPr>
            <a:xfrm>
              <a:off x="8022808" y="5885022"/>
              <a:ext cx="3785260"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r>
                <a:rPr lang="en-US" sz="1200" b="1" dirty="0">
                  <a:solidFill>
                    <a:schemeClr val="tx1">
                      <a:lumMod val="75000"/>
                      <a:lumOff val="25000"/>
                    </a:schemeClr>
                  </a:solidFill>
                </a:rPr>
                <a:t>No</a:t>
              </a:r>
            </a:p>
          </p:txBody>
        </p:sp>
        <p:sp>
          <p:nvSpPr>
            <p:cNvPr id="28" name="Rectangle 27">
              <a:extLst>
                <a:ext uri="{FF2B5EF4-FFF2-40B4-BE49-F238E27FC236}">
                  <a16:creationId xmlns:a16="http://schemas.microsoft.com/office/drawing/2014/main" id="{E0A9A802-87D7-415D-9617-7EDFDEBDEE47}"/>
                </a:ext>
              </a:extLst>
            </p:cNvPr>
            <p:cNvSpPr/>
            <p:nvPr/>
          </p:nvSpPr>
          <p:spPr>
            <a:xfrm>
              <a:off x="6093068" y="5885022"/>
              <a:ext cx="1929740"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Output:</a:t>
              </a:r>
            </a:p>
          </p:txBody>
        </p:sp>
      </p:grpSp>
    </p:spTree>
    <p:extLst>
      <p:ext uri="{BB962C8B-B14F-4D97-AF65-F5344CB8AC3E}">
        <p14:creationId xmlns:p14="http://schemas.microsoft.com/office/powerpoint/2010/main" val="1115180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19</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Information Element Specification</a:t>
            </a:r>
          </a:p>
        </p:txBody>
      </p:sp>
      <p:sp>
        <p:nvSpPr>
          <p:cNvPr id="4" name="Rectangle 3">
            <a:extLst>
              <a:ext uri="{FF2B5EF4-FFF2-40B4-BE49-F238E27FC236}">
                <a16:creationId xmlns:a16="http://schemas.microsoft.com/office/drawing/2014/main" id="{F6679CF4-3919-4ADB-A1AE-3595B830D156}"/>
              </a:ext>
            </a:extLst>
          </p:cNvPr>
          <p:cNvSpPr/>
          <p:nvPr/>
        </p:nvSpPr>
        <p:spPr>
          <a:xfrm>
            <a:off x="381000" y="762794"/>
            <a:ext cx="1828800" cy="401053"/>
          </a:xfrm>
          <a:prstGeom prst="rect">
            <a:avLst/>
          </a:prstGeom>
          <a:solidFill>
            <a:srgbClr val="00206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Information Item:</a:t>
            </a:r>
          </a:p>
        </p:txBody>
      </p:sp>
      <p:sp>
        <p:nvSpPr>
          <p:cNvPr id="19" name="Rectangle 18">
            <a:extLst>
              <a:ext uri="{FF2B5EF4-FFF2-40B4-BE49-F238E27FC236}">
                <a16:creationId xmlns:a16="http://schemas.microsoft.com/office/drawing/2014/main" id="{676B3DEA-D515-4B3E-B885-F0B0BBBA2A15}"/>
              </a:ext>
            </a:extLst>
          </p:cNvPr>
          <p:cNvSpPr/>
          <p:nvPr/>
        </p:nvSpPr>
        <p:spPr>
          <a:xfrm>
            <a:off x="2209800" y="1163482"/>
            <a:ext cx="9598268" cy="706644"/>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just" defTabSz="914400" rtl="0" eaLnBrk="0" fontAlgn="base" latinLnBrk="0" hangingPunct="0">
              <a:lnSpc>
                <a:spcPct val="100000"/>
              </a:lnSpc>
              <a:spcBef>
                <a:spcPct val="0"/>
              </a:spcBef>
              <a:spcAft>
                <a:spcPct val="0"/>
              </a:spcAft>
              <a:buClrTx/>
              <a:buSzTx/>
              <a:buFontTx/>
              <a:buNone/>
              <a:tabLst/>
              <a:defRPr/>
            </a:pPr>
            <a:r>
              <a:rPr lang="en-US" sz="1200" b="1" dirty="0">
                <a:solidFill>
                  <a:prstClr val="black">
                    <a:lumMod val="75000"/>
                    <a:lumOff val="25000"/>
                  </a:prstClr>
                </a:solidFill>
                <a:latin typeface="Calibri"/>
              </a:rPr>
              <a:t>Content Type </a:t>
            </a:r>
            <a:r>
              <a:rPr lang="en-US" sz="1200" dirty="0">
                <a:solidFill>
                  <a:prstClr val="black">
                    <a:lumMod val="75000"/>
                    <a:lumOff val="25000"/>
                  </a:prstClr>
                </a:solidFill>
                <a:latin typeface="Calibri"/>
              </a:rPr>
              <a:t>describes type of ingress data in the request, so the server side can engage an appropriate mechanism to handle the data.</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7C43E49B-84CE-4F63-9D32-F532DB284AD5}"/>
              </a:ext>
            </a:extLst>
          </p:cNvPr>
          <p:cNvSpPr/>
          <p:nvPr/>
        </p:nvSpPr>
        <p:spPr>
          <a:xfrm>
            <a:off x="2209800" y="1870125"/>
            <a:ext cx="9598268" cy="4346607"/>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Content Type must be as specified by the W3C Content-Type header field.</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Content type must have the type and subtype identifiers and optional set of parameters, specified as attribute/value form.</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00" dirty="0">
                <a:solidFill>
                  <a:prstClr val="black">
                    <a:lumMod val="75000"/>
                    <a:lumOff val="25000"/>
                  </a:prstClr>
                </a:solidFill>
                <a:latin typeface="Calibri"/>
              </a:rPr>
              <a:t>For multipart data ingression, type must be “multipart”.</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00" dirty="0">
                <a:solidFill>
                  <a:prstClr val="black">
                    <a:lumMod val="75000"/>
                    <a:lumOff val="25000"/>
                  </a:prstClr>
                </a:solidFill>
                <a:latin typeface="Calibri"/>
              </a:rPr>
              <a:t>Custom content types can be defined specific to each Interface ID.</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Example of content ty</a:t>
            </a:r>
            <a:r>
              <a:rPr lang="en-US" sz="1000" dirty="0">
                <a:solidFill>
                  <a:prstClr val="black">
                    <a:lumMod val="75000"/>
                    <a:lumOff val="25000"/>
                  </a:prstClr>
                </a:solidFill>
                <a:latin typeface="Calibri"/>
              </a:rPr>
              <a:t>pe:</a:t>
            </a:r>
          </a:p>
          <a:p>
            <a:pPr marL="647700" lvl="1" indent="-171450" algn="just">
              <a:buFont typeface="Arial" panose="020B0604020202020204" pitchFamily="34" charset="0"/>
              <a:buChar char="•"/>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Application/json</a:t>
            </a:r>
          </a:p>
          <a:p>
            <a:pPr marL="647700" lvl="1" indent="-171450" algn="just">
              <a:buFont typeface="Arial" panose="020B0604020202020204" pitchFamily="34" charset="0"/>
              <a:buChar char="•"/>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Application/octet-stream</a:t>
            </a:r>
          </a:p>
        </p:txBody>
      </p:sp>
      <p:sp>
        <p:nvSpPr>
          <p:cNvPr id="23" name="Rectangle 22">
            <a:extLst>
              <a:ext uri="{FF2B5EF4-FFF2-40B4-BE49-F238E27FC236}">
                <a16:creationId xmlns:a16="http://schemas.microsoft.com/office/drawing/2014/main" id="{749A83D8-99A0-4CD0-BC1F-CC9871EE3B16}"/>
              </a:ext>
            </a:extLst>
          </p:cNvPr>
          <p:cNvSpPr/>
          <p:nvPr/>
        </p:nvSpPr>
        <p:spPr>
          <a:xfrm>
            <a:off x="2209800" y="762794"/>
            <a:ext cx="7010400"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400" b="1" dirty="0">
                <a:solidFill>
                  <a:srgbClr val="002060"/>
                </a:solidFill>
                <a:latin typeface="Calibri"/>
              </a:rPr>
              <a:t>Content Type</a:t>
            </a:r>
            <a:r>
              <a:rPr kumimoji="0" lang="en-US" sz="1400" b="1" i="0" u="none" strike="noStrike" kern="1200" cap="none" spc="0" normalizeH="0" baseline="0" noProof="0" dirty="0">
                <a:ln>
                  <a:noFill/>
                </a:ln>
                <a:solidFill>
                  <a:srgbClr val="002060"/>
                </a:solidFill>
                <a:effectLst/>
                <a:uLnTx/>
                <a:uFillTx/>
                <a:latin typeface="Calibri"/>
                <a:ea typeface="+mn-ea"/>
                <a:cs typeface="+mn-cs"/>
              </a:rPr>
              <a:t> *</a:t>
            </a:r>
          </a:p>
        </p:txBody>
      </p:sp>
      <p:sp>
        <p:nvSpPr>
          <p:cNvPr id="24" name="Rectangle 23">
            <a:extLst>
              <a:ext uri="{FF2B5EF4-FFF2-40B4-BE49-F238E27FC236}">
                <a16:creationId xmlns:a16="http://schemas.microsoft.com/office/drawing/2014/main" id="{D0ADEB4F-5702-41A2-8C55-A5EF1DBA67BE}"/>
              </a:ext>
            </a:extLst>
          </p:cNvPr>
          <p:cNvSpPr/>
          <p:nvPr/>
        </p:nvSpPr>
        <p:spPr>
          <a:xfrm>
            <a:off x="9220200" y="763587"/>
            <a:ext cx="1371600" cy="401053"/>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Optionality:</a:t>
            </a:r>
          </a:p>
        </p:txBody>
      </p:sp>
      <p:sp>
        <p:nvSpPr>
          <p:cNvPr id="25" name="Rectangle 24">
            <a:extLst>
              <a:ext uri="{FF2B5EF4-FFF2-40B4-BE49-F238E27FC236}">
                <a16:creationId xmlns:a16="http://schemas.microsoft.com/office/drawing/2014/main" id="{290412C9-CC68-4639-9348-E44641A76779}"/>
              </a:ext>
            </a:extLst>
          </p:cNvPr>
          <p:cNvSpPr/>
          <p:nvPr/>
        </p:nvSpPr>
        <p:spPr>
          <a:xfrm>
            <a:off x="10591800" y="762000"/>
            <a:ext cx="1216268"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Calibri"/>
                <a:ea typeface="+mn-ea"/>
                <a:cs typeface="+mn-cs"/>
              </a:rPr>
              <a:t>Required</a:t>
            </a:r>
          </a:p>
        </p:txBody>
      </p:sp>
      <p:sp>
        <p:nvSpPr>
          <p:cNvPr id="26" name="Rectangle 25">
            <a:extLst>
              <a:ext uri="{FF2B5EF4-FFF2-40B4-BE49-F238E27FC236}">
                <a16:creationId xmlns:a16="http://schemas.microsoft.com/office/drawing/2014/main" id="{444DE56A-E0DE-457A-9AF0-27E129B3A51F}"/>
              </a:ext>
            </a:extLst>
          </p:cNvPr>
          <p:cNvSpPr/>
          <p:nvPr/>
        </p:nvSpPr>
        <p:spPr>
          <a:xfrm>
            <a:off x="381000" y="1163480"/>
            <a:ext cx="1828800" cy="70664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Description:</a:t>
            </a:r>
          </a:p>
        </p:txBody>
      </p:sp>
      <p:sp>
        <p:nvSpPr>
          <p:cNvPr id="37" name="Rectangle 36">
            <a:extLst>
              <a:ext uri="{FF2B5EF4-FFF2-40B4-BE49-F238E27FC236}">
                <a16:creationId xmlns:a16="http://schemas.microsoft.com/office/drawing/2014/main" id="{A15710A7-2558-45A0-9448-4930D6D77302}"/>
              </a:ext>
            </a:extLst>
          </p:cNvPr>
          <p:cNvSpPr/>
          <p:nvPr/>
        </p:nvSpPr>
        <p:spPr>
          <a:xfrm>
            <a:off x="378068" y="1870126"/>
            <a:ext cx="1831732" cy="434660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r"/>
            <a:r>
              <a:rPr lang="en-US" sz="1400" b="1" dirty="0">
                <a:solidFill>
                  <a:prstClr val="black">
                    <a:lumMod val="85000"/>
                    <a:lumOff val="15000"/>
                  </a:prstClr>
                </a:solidFill>
              </a:rPr>
              <a:t>Behavior</a:t>
            </a: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a:t>
            </a:r>
          </a:p>
        </p:txBody>
      </p:sp>
      <p:sp>
        <p:nvSpPr>
          <p:cNvPr id="43" name="Rectangle 42">
            <a:extLst>
              <a:ext uri="{FF2B5EF4-FFF2-40B4-BE49-F238E27FC236}">
                <a16:creationId xmlns:a16="http://schemas.microsoft.com/office/drawing/2014/main" id="{0B9C328C-8D85-4C14-94B7-DB311E8397DA}"/>
              </a:ext>
            </a:extLst>
          </p:cNvPr>
          <p:cNvSpPr/>
          <p:nvPr/>
        </p:nvSpPr>
        <p:spPr>
          <a:xfrm>
            <a:off x="2209800" y="6219508"/>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Yes</a:t>
            </a:r>
          </a:p>
        </p:txBody>
      </p:sp>
      <p:sp>
        <p:nvSpPr>
          <p:cNvPr id="44" name="Rectangle 43">
            <a:extLst>
              <a:ext uri="{FF2B5EF4-FFF2-40B4-BE49-F238E27FC236}">
                <a16:creationId xmlns:a16="http://schemas.microsoft.com/office/drawing/2014/main" id="{1ED5B411-A994-47F0-B59F-9073AE46DCE1}"/>
              </a:ext>
            </a:extLst>
          </p:cNvPr>
          <p:cNvSpPr/>
          <p:nvPr/>
        </p:nvSpPr>
        <p:spPr>
          <a:xfrm>
            <a:off x="378068" y="6216733"/>
            <a:ext cx="1824504" cy="333692"/>
          </a:xfrm>
          <a:prstGeom prst="rect">
            <a:avLst/>
          </a:prstGeom>
          <a:solidFill>
            <a:srgbClr val="0070C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Data Type</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5" name="Rectangle 44">
            <a:extLst>
              <a:ext uri="{FF2B5EF4-FFF2-40B4-BE49-F238E27FC236}">
                <a16:creationId xmlns:a16="http://schemas.microsoft.com/office/drawing/2014/main" id="{8601812B-9508-4A19-A444-A68955A1DC93}"/>
              </a:ext>
            </a:extLst>
          </p:cNvPr>
          <p:cNvSpPr/>
          <p:nvPr/>
        </p:nvSpPr>
        <p:spPr>
          <a:xfrm>
            <a:off x="4146360" y="6218715"/>
            <a:ext cx="1834664" cy="333692"/>
          </a:xfrm>
          <a:prstGeom prst="rect">
            <a:avLst/>
          </a:prstGeom>
          <a:solidFill>
            <a:srgbClr val="7030A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Format:</a:t>
            </a:r>
          </a:p>
        </p:txBody>
      </p:sp>
      <p:sp>
        <p:nvSpPr>
          <p:cNvPr id="46" name="Rectangle 45">
            <a:extLst>
              <a:ext uri="{FF2B5EF4-FFF2-40B4-BE49-F238E27FC236}">
                <a16:creationId xmlns:a16="http://schemas.microsoft.com/office/drawing/2014/main" id="{4B324D09-0988-4BC9-8F03-7F86D3DA84EA}"/>
              </a:ext>
            </a:extLst>
          </p:cNvPr>
          <p:cNvSpPr/>
          <p:nvPr/>
        </p:nvSpPr>
        <p:spPr>
          <a:xfrm>
            <a:off x="8040732" y="6218714"/>
            <a:ext cx="1834664" cy="333692"/>
          </a:xfrm>
          <a:prstGeom prst="rect">
            <a:avLst/>
          </a:prstGeom>
          <a:solidFill>
            <a:srgbClr val="588824"/>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Default</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7" name="Rectangle 46">
            <a:extLst>
              <a:ext uri="{FF2B5EF4-FFF2-40B4-BE49-F238E27FC236}">
                <a16:creationId xmlns:a16="http://schemas.microsoft.com/office/drawing/2014/main" id="{3D95BC5C-615D-462C-86AA-8090621A73C0}"/>
              </a:ext>
            </a:extLst>
          </p:cNvPr>
          <p:cNvSpPr/>
          <p:nvPr/>
        </p:nvSpPr>
        <p:spPr>
          <a:xfrm>
            <a:off x="5981024" y="6218715"/>
            <a:ext cx="205970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RFC822</a:t>
            </a:r>
          </a:p>
        </p:txBody>
      </p:sp>
      <p:sp>
        <p:nvSpPr>
          <p:cNvPr id="48" name="Rectangle 47">
            <a:extLst>
              <a:ext uri="{FF2B5EF4-FFF2-40B4-BE49-F238E27FC236}">
                <a16:creationId xmlns:a16="http://schemas.microsoft.com/office/drawing/2014/main" id="{A651BD8C-9BE9-4C9A-8192-AA650EF07A4D}"/>
              </a:ext>
            </a:extLst>
          </p:cNvPr>
          <p:cNvSpPr/>
          <p:nvPr/>
        </p:nvSpPr>
        <p:spPr>
          <a:xfrm>
            <a:off x="9875396" y="6218714"/>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solidFill>
                  <a:prstClr val="black">
                    <a:lumMod val="75000"/>
                    <a:lumOff val="25000"/>
                  </a:prstClr>
                </a:solidFill>
                <a:latin typeface="Calibri"/>
              </a:rPr>
              <a:t>No</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nvGrpSpPr>
          <p:cNvPr id="18" name="Group 17">
            <a:extLst>
              <a:ext uri="{FF2B5EF4-FFF2-40B4-BE49-F238E27FC236}">
                <a16:creationId xmlns:a16="http://schemas.microsoft.com/office/drawing/2014/main" id="{D35CB7EB-CA63-4664-B510-60096217D50E}"/>
              </a:ext>
            </a:extLst>
          </p:cNvPr>
          <p:cNvGrpSpPr/>
          <p:nvPr/>
        </p:nvGrpSpPr>
        <p:grpSpPr>
          <a:xfrm>
            <a:off x="378068" y="5885022"/>
            <a:ext cx="11430000" cy="334486"/>
            <a:chOff x="378068" y="5885022"/>
            <a:chExt cx="11430000" cy="334486"/>
          </a:xfrm>
        </p:grpSpPr>
        <p:sp>
          <p:nvSpPr>
            <p:cNvPr id="21" name="Rectangle 20">
              <a:extLst>
                <a:ext uri="{FF2B5EF4-FFF2-40B4-BE49-F238E27FC236}">
                  <a16:creationId xmlns:a16="http://schemas.microsoft.com/office/drawing/2014/main" id="{7DE9E171-F4D7-4951-AB01-D4DFE55CBACD}"/>
                </a:ext>
              </a:extLst>
            </p:cNvPr>
            <p:cNvSpPr/>
            <p:nvPr/>
          </p:nvSpPr>
          <p:spPr>
            <a:xfrm>
              <a:off x="2209800" y="5885816"/>
              <a:ext cx="388326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b="1" dirty="0">
                  <a:solidFill>
                    <a:schemeClr val="tx1">
                      <a:lumMod val="75000"/>
                      <a:lumOff val="25000"/>
                    </a:schemeClr>
                  </a:solidFill>
                </a:rPr>
                <a:t>Yes</a:t>
              </a:r>
            </a:p>
          </p:txBody>
        </p:sp>
        <p:sp>
          <p:nvSpPr>
            <p:cNvPr id="22" name="Rectangle 21">
              <a:extLst>
                <a:ext uri="{FF2B5EF4-FFF2-40B4-BE49-F238E27FC236}">
                  <a16:creationId xmlns:a16="http://schemas.microsoft.com/office/drawing/2014/main" id="{6BAD02F2-6494-4D53-8E43-239E153630E0}"/>
                </a:ext>
              </a:extLst>
            </p:cNvPr>
            <p:cNvSpPr/>
            <p:nvPr/>
          </p:nvSpPr>
          <p:spPr>
            <a:xfrm>
              <a:off x="378068" y="5885023"/>
              <a:ext cx="1834664"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Input:</a:t>
              </a:r>
            </a:p>
          </p:txBody>
        </p:sp>
        <p:sp>
          <p:nvSpPr>
            <p:cNvPr id="27" name="Rectangle 26">
              <a:extLst>
                <a:ext uri="{FF2B5EF4-FFF2-40B4-BE49-F238E27FC236}">
                  <a16:creationId xmlns:a16="http://schemas.microsoft.com/office/drawing/2014/main" id="{5B8F9298-4994-4A0C-BE79-3D5E258DD972}"/>
                </a:ext>
              </a:extLst>
            </p:cNvPr>
            <p:cNvSpPr/>
            <p:nvPr/>
          </p:nvSpPr>
          <p:spPr>
            <a:xfrm>
              <a:off x="8022808" y="5885022"/>
              <a:ext cx="3785260"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r>
                <a:rPr lang="en-US" sz="1200" b="1" dirty="0">
                  <a:solidFill>
                    <a:schemeClr val="tx1">
                      <a:lumMod val="75000"/>
                      <a:lumOff val="25000"/>
                    </a:schemeClr>
                  </a:solidFill>
                </a:rPr>
                <a:t>No</a:t>
              </a:r>
            </a:p>
          </p:txBody>
        </p:sp>
        <p:sp>
          <p:nvSpPr>
            <p:cNvPr id="28" name="Rectangle 27">
              <a:extLst>
                <a:ext uri="{FF2B5EF4-FFF2-40B4-BE49-F238E27FC236}">
                  <a16:creationId xmlns:a16="http://schemas.microsoft.com/office/drawing/2014/main" id="{21C6D1A8-BD51-4C92-83A4-36B3F7D187E6}"/>
                </a:ext>
              </a:extLst>
            </p:cNvPr>
            <p:cNvSpPr/>
            <p:nvPr/>
          </p:nvSpPr>
          <p:spPr>
            <a:xfrm>
              <a:off x="6093068" y="5885022"/>
              <a:ext cx="1929740"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Output:</a:t>
              </a:r>
            </a:p>
          </p:txBody>
        </p:sp>
      </p:grpSp>
    </p:spTree>
    <p:extLst>
      <p:ext uri="{BB962C8B-B14F-4D97-AF65-F5344CB8AC3E}">
        <p14:creationId xmlns:p14="http://schemas.microsoft.com/office/powerpoint/2010/main" val="1030524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6626" y="0"/>
            <a:ext cx="12198626" cy="6858000"/>
          </a:xfrm>
          <a:prstGeom prst="rect">
            <a:avLst/>
          </a:prstGeom>
          <a:gradFill flip="none" rotWithShape="1">
            <a:gsLst>
              <a:gs pos="55000">
                <a:schemeClr val="tx1">
                  <a:lumMod val="95000"/>
                  <a:lumOff val="5000"/>
                  <a:alpha val="80000"/>
                </a:schemeClr>
              </a:gs>
              <a:gs pos="91000">
                <a:srgbClr val="0D0D0D"/>
              </a:gs>
              <a:gs pos="90000">
                <a:schemeClr val="tx1">
                  <a:lumMod val="95000"/>
                  <a:lumOff val="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53887" y="419100"/>
            <a:ext cx="11277600" cy="6019800"/>
          </a:xfrm>
          <a:prstGeom prst="rect">
            <a:avLst/>
          </a:prstGeom>
          <a:noFill/>
        </p:spPr>
        <p:txBody>
          <a:bodyPr tIns="182880" bIns="182880" anchor="t" anchorCtr="0">
            <a:noAutofit/>
          </a:bodyPr>
          <a:lstStyle/>
          <a:p>
            <a:pPr lvl="1" algn="just">
              <a:spcAft>
                <a:spcPts val="600"/>
              </a:spcAft>
              <a:buClr>
                <a:schemeClr val="bg1"/>
              </a:buClr>
              <a:buSzPct val="90000"/>
              <a:defRPr/>
            </a:pPr>
            <a:r>
              <a:rPr lang="en-US" altLang="en-US" sz="3200" b="1" spc="30" dirty="0">
                <a:solidFill>
                  <a:schemeClr val="bg1"/>
                </a:solidFill>
                <a:latin typeface="Calibri"/>
                <a:ea typeface="Calibri" panose="020F0502020204030204" pitchFamily="34" charset="0"/>
                <a:cs typeface="Calibri" panose="020F0502020204030204" pitchFamily="34" charset="0"/>
              </a:rPr>
              <a:t>Content</a:t>
            </a:r>
            <a:endParaRPr lang="en-US" altLang="en-US" sz="3600" b="1" spc="30" dirty="0">
              <a:solidFill>
                <a:schemeClr val="bg1"/>
              </a:solidFill>
              <a:latin typeface="Calibri"/>
              <a:ea typeface="Calibri" panose="020F0502020204030204" pitchFamily="34" charset="0"/>
              <a:cs typeface="Calibri" panose="020F0502020204030204" pitchFamily="34" charset="0"/>
            </a:endParaRPr>
          </a:p>
          <a:p>
            <a:pPr lvl="1" indent="0" algn="just">
              <a:spcBef>
                <a:spcPts val="1800"/>
              </a:spcBef>
              <a:spcAft>
                <a:spcPts val="600"/>
              </a:spcAft>
              <a:buClr>
                <a:schemeClr val="bg1"/>
              </a:buClr>
              <a:buSzPct val="90000"/>
              <a:defRPr/>
            </a:pPr>
            <a:r>
              <a:rPr lang="en-US" altLang="en-US" b="1" spc="30" dirty="0">
                <a:solidFill>
                  <a:schemeClr val="bg1"/>
                </a:solidFill>
                <a:latin typeface="Calibri"/>
                <a:ea typeface="Calibri" panose="020F0502020204030204" pitchFamily="34" charset="0"/>
                <a:cs typeface="Calibri" panose="020F0502020204030204" pitchFamily="34" charset="0"/>
              </a:rPr>
              <a:t>1.0 Ingression Service Overview</a:t>
            </a:r>
          </a:p>
          <a:p>
            <a:pPr lvl="1" indent="0" algn="just">
              <a:spcBef>
                <a:spcPts val="1800"/>
              </a:spcBef>
              <a:spcAft>
                <a:spcPts val="600"/>
              </a:spcAft>
              <a:buClr>
                <a:schemeClr val="bg1"/>
              </a:buClr>
              <a:buSzPct val="90000"/>
              <a:defRPr/>
            </a:pPr>
            <a:r>
              <a:rPr lang="en-US" altLang="en-US" b="1" spc="30" dirty="0">
                <a:solidFill>
                  <a:schemeClr val="bg1"/>
                </a:solidFill>
                <a:latin typeface="Calibri"/>
                <a:cs typeface="Calibri" panose="020F0502020204030204" pitchFamily="34" charset="0"/>
              </a:rPr>
              <a:t>2.0 Ingression Service Information Elements Specification</a:t>
            </a:r>
          </a:p>
          <a:p>
            <a:pPr lvl="1" indent="0" algn="just">
              <a:spcBef>
                <a:spcPts val="1200"/>
              </a:spcBef>
              <a:spcAft>
                <a:spcPts val="600"/>
              </a:spcAft>
              <a:buClr>
                <a:schemeClr val="bg1"/>
              </a:buClr>
              <a:buSzPct val="90000"/>
              <a:defRPr/>
            </a:pPr>
            <a:r>
              <a:rPr lang="en-US" altLang="en-US" b="1" spc="30" dirty="0">
                <a:solidFill>
                  <a:schemeClr val="bg1"/>
                </a:solidFill>
                <a:latin typeface="Calibri"/>
                <a:ea typeface="Calibri" panose="020F0502020204030204" pitchFamily="34" charset="0"/>
                <a:cs typeface="Calibri" panose="020F0502020204030204" pitchFamily="34" charset="0"/>
              </a:rPr>
              <a:t>3.0</a:t>
            </a:r>
            <a:r>
              <a:rPr lang="en-US" altLang="en-US" b="1" spc="30" dirty="0">
                <a:solidFill>
                  <a:schemeClr val="bg1"/>
                </a:solidFill>
                <a:latin typeface="Calibri"/>
                <a:cs typeface="Calibri" panose="020F0502020204030204" pitchFamily="34" charset="0"/>
              </a:rPr>
              <a:t> Ingression Service Web Protocol Binding</a:t>
            </a:r>
          </a:p>
          <a:p>
            <a:pPr lvl="1" indent="0" algn="just">
              <a:spcBef>
                <a:spcPts val="1200"/>
              </a:spcBef>
              <a:spcAft>
                <a:spcPts val="600"/>
              </a:spcAft>
              <a:buClr>
                <a:schemeClr val="bg1"/>
              </a:buClr>
              <a:buSzPct val="90000"/>
              <a:defRPr/>
            </a:pPr>
            <a:r>
              <a:rPr lang="en-US" altLang="en-US" b="1" spc="30" dirty="0">
                <a:solidFill>
                  <a:schemeClr val="bg1"/>
                </a:solidFill>
                <a:latin typeface="Calibri"/>
                <a:cs typeface="Calibri" panose="020F0502020204030204" pitchFamily="34" charset="0"/>
              </a:rPr>
              <a:t>4.0 Ingression Service Implementation Design</a:t>
            </a:r>
          </a:p>
          <a:p>
            <a:pPr lvl="1" indent="0" algn="just">
              <a:spcBef>
                <a:spcPts val="1200"/>
              </a:spcBef>
              <a:spcAft>
                <a:spcPts val="600"/>
              </a:spcAft>
              <a:buClr>
                <a:schemeClr val="bg1"/>
              </a:buClr>
              <a:buSzPct val="90000"/>
              <a:defRPr/>
            </a:pPr>
            <a:r>
              <a:rPr lang="en-US" altLang="en-US" b="1" spc="30" dirty="0">
                <a:solidFill>
                  <a:schemeClr val="bg1"/>
                </a:solidFill>
                <a:latin typeface="Calibri"/>
                <a:cs typeface="Calibri" panose="020F0502020204030204" pitchFamily="34" charset="0"/>
              </a:rPr>
              <a:t>5.0 Ingression Service &amp; Raw Data Store Context</a:t>
            </a:r>
          </a:p>
          <a:p>
            <a:pPr lvl="1" indent="0" algn="just">
              <a:spcBef>
                <a:spcPts val="1200"/>
              </a:spcBef>
              <a:spcAft>
                <a:spcPts val="600"/>
              </a:spcAft>
              <a:buClr>
                <a:schemeClr val="bg1"/>
              </a:buClr>
              <a:buSzPct val="90000"/>
              <a:defRPr/>
            </a:pPr>
            <a:endParaRPr lang="en-US" altLang="en-US" b="1" spc="30" dirty="0">
              <a:solidFill>
                <a:schemeClr val="bg1"/>
              </a:solidFill>
              <a:latin typeface="Calibri"/>
              <a:cs typeface="Calibri" panose="020F0502020204030204" pitchFamily="34" charset="0"/>
            </a:endParaRPr>
          </a:p>
        </p:txBody>
      </p:sp>
    </p:spTree>
    <p:extLst>
      <p:ext uri="{BB962C8B-B14F-4D97-AF65-F5344CB8AC3E}">
        <p14:creationId xmlns:p14="http://schemas.microsoft.com/office/powerpoint/2010/main" val="4179348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5080"/>
            <a:ext cx="12192000" cy="6863080"/>
          </a:xfrm>
          <a:prstGeom prst="rect">
            <a:avLst/>
          </a:prstGeom>
        </p:spPr>
      </p:pic>
      <p:sp>
        <p:nvSpPr>
          <p:cNvPr id="4" name="Rectangle 3"/>
          <p:cNvSpPr/>
          <p:nvPr/>
        </p:nvSpPr>
        <p:spPr>
          <a:xfrm>
            <a:off x="0" y="0"/>
            <a:ext cx="12192000" cy="6858000"/>
          </a:xfrm>
          <a:prstGeom prst="rect">
            <a:avLst/>
          </a:prstGeom>
          <a:gradFill>
            <a:gsLst>
              <a:gs pos="27000">
                <a:schemeClr val="tx1">
                  <a:alpha val="0"/>
                </a:schemeClr>
              </a:gs>
              <a:gs pos="44000">
                <a:schemeClr val="tx1">
                  <a:alpha val="55000"/>
                </a:schemeClr>
              </a:gs>
              <a:gs pos="52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8" name="Content Placeholder 2"/>
          <p:cNvSpPr txBox="1">
            <a:spLocks/>
          </p:cNvSpPr>
          <p:nvPr/>
        </p:nvSpPr>
        <p:spPr bwMode="auto">
          <a:xfrm>
            <a:off x="0" y="2435860"/>
            <a:ext cx="12192000" cy="1981200"/>
          </a:xfrm>
          <a:prstGeom prst="rect">
            <a:avLst/>
          </a:prstGeom>
          <a:gradFill flip="none" rotWithShape="1">
            <a:gsLst>
              <a:gs pos="0">
                <a:schemeClr val="tx1">
                  <a:alpha val="29000"/>
                </a:schemeClr>
              </a:gs>
              <a:gs pos="100000">
                <a:schemeClr val="tx1">
                  <a:lumMod val="95000"/>
                  <a:lumOff val="5000"/>
                  <a:alpha val="30000"/>
                </a:schemeClr>
              </a:gs>
            </a:gsLst>
            <a:path path="circle">
              <a:fillToRect l="100000" t="100000"/>
            </a:path>
            <a:tileRect r="-100000" b="-100000"/>
          </a:gradFill>
          <a:ln w="19050">
            <a:noFill/>
            <a:prstDash val="dashDot"/>
          </a:ln>
          <a:effectLst/>
          <a:extLst>
            <a:ext uri="{FAA26D3D-D897-4be2-8F04-BA451C77F1D7}">
              <ma14:placeholderFlag xmlns="" xmlns:ma14="http://schemas.microsoft.com/office/mac/drawingml/2011/main" val="1"/>
            </a:ext>
          </a:extLst>
        </p:spPr>
        <p:txBody>
          <a:bodyPr vert="horz" wrap="square" lIns="0" tIns="182880" rIns="0" bIns="182880" numCol="1" anchor="ctr" anchorCtr="0" compatLnSpc="1">
            <a:prstTxWarp prst="textNoShape">
              <a:avLst/>
            </a:prstTxWarp>
          </a:bodyPr>
          <a:lstStyle>
            <a:defPPr>
              <a:defRPr lang="en-US"/>
            </a:defPPr>
            <a:lvl1pPr marL="0" indent="0" algn="ctr" eaLnBrk="1" hangingPunct="1">
              <a:spcBef>
                <a:spcPts val="1800"/>
              </a:spcBef>
              <a:spcAft>
                <a:spcPts val="600"/>
              </a:spcAft>
              <a:buClr>
                <a:schemeClr val="bg1"/>
              </a:buClr>
              <a:buSzPct val="90000"/>
              <a:buFont typeface="Arial" charset="0"/>
              <a:buNone/>
              <a:defRPr sz="3200" b="1" spc="30" baseline="0">
                <a:solidFill>
                  <a:schemeClr val="bg1"/>
                </a:solidFill>
                <a:latin typeface="+mn-lt"/>
                <a:ea typeface="Calibri" panose="020F0502020204030204" pitchFamily="34" charset="0"/>
                <a:cs typeface="Calibri" panose="020F0502020204030204" pitchFamily="34" charset="0"/>
              </a:defRPr>
            </a:lvl1pPr>
            <a:lvl2pPr marL="776288" indent="-298450">
              <a:spcBef>
                <a:spcPts val="600"/>
              </a:spcBef>
              <a:spcAft>
                <a:spcPts val="600"/>
              </a:spcAft>
              <a:buClr>
                <a:schemeClr val="tx1">
                  <a:lumMod val="65000"/>
                  <a:lumOff val="35000"/>
                </a:schemeClr>
              </a:buClr>
              <a:buSzPct val="100000"/>
              <a:buFont typeface="Wingdings" charset="2"/>
              <a:buChar char="Ø"/>
              <a:defRPr sz="1800" baseline="0">
                <a:solidFill>
                  <a:schemeClr val="tx1">
                    <a:lumMod val="65000"/>
                    <a:lumOff val="35000"/>
                  </a:schemeClr>
                </a:solidFill>
                <a:latin typeface="+mn-lt"/>
              </a:defRPr>
            </a:lvl2pPr>
            <a:lvl3pPr marL="1195388" indent="-238125">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latin typeface="+mn-lt"/>
              </a:defRPr>
            </a:lvl3pPr>
            <a:lvl4pPr marL="1673225" indent="-238125">
              <a:spcBef>
                <a:spcPts val="600"/>
              </a:spcBef>
              <a:spcAft>
                <a:spcPts val="600"/>
              </a:spcAft>
              <a:buFont typeface="Wingdings" charset="2"/>
              <a:buChar char="Ø"/>
              <a:defRPr sz="1400" baseline="0">
                <a:solidFill>
                  <a:schemeClr val="tx1">
                    <a:lumMod val="50000"/>
                    <a:lumOff val="50000"/>
                  </a:schemeClr>
                </a:solidFill>
                <a:latin typeface="+mn-lt"/>
              </a:defRPr>
            </a:lvl4pPr>
            <a:lvl5pPr marL="2152650" indent="-238125">
              <a:spcBef>
                <a:spcPts val="600"/>
              </a:spcBef>
              <a:spcAft>
                <a:spcPts val="600"/>
              </a:spcAft>
              <a:buFont typeface="Arial" charset="0"/>
              <a:buChar char="•"/>
              <a:defRPr sz="1200" baseline="0">
                <a:solidFill>
                  <a:schemeClr val="tx1">
                    <a:lumMod val="50000"/>
                    <a:lumOff val="50000"/>
                  </a:schemeClr>
                </a:solidFill>
                <a:latin typeface="+mn-lt"/>
              </a:defRPr>
            </a:lvl5pPr>
            <a:lvl6pPr marL="2634143" indent="-239467" defTabSz="957870">
              <a:spcBef>
                <a:spcPct val="20000"/>
              </a:spcBef>
              <a:buFont typeface="Arial" pitchFamily="34" charset="0"/>
              <a:buChar char="•"/>
              <a:defRPr sz="2100">
                <a:latin typeface="+mn-lt"/>
              </a:defRPr>
            </a:lvl6pPr>
            <a:lvl7pPr marL="3113077" indent="-239467" defTabSz="957870">
              <a:spcBef>
                <a:spcPct val="20000"/>
              </a:spcBef>
              <a:buFont typeface="Arial" pitchFamily="34" charset="0"/>
              <a:buChar char="•"/>
              <a:defRPr sz="2100">
                <a:latin typeface="+mn-lt"/>
              </a:defRPr>
            </a:lvl7pPr>
            <a:lvl8pPr marL="3592012" indent="-239467" defTabSz="957870">
              <a:spcBef>
                <a:spcPct val="20000"/>
              </a:spcBef>
              <a:buFont typeface="Arial" pitchFamily="34" charset="0"/>
              <a:buChar char="•"/>
              <a:defRPr sz="2100">
                <a:latin typeface="+mn-lt"/>
              </a:defRPr>
            </a:lvl8pPr>
            <a:lvl9pPr marL="4070948" indent="-239467" defTabSz="957870">
              <a:spcBef>
                <a:spcPct val="20000"/>
              </a:spcBef>
              <a:buFont typeface="Arial" pitchFamily="34" charset="0"/>
              <a:buChar char="•"/>
              <a:defRPr sz="2100">
                <a:latin typeface="+mn-lt"/>
              </a:defRPr>
            </a:lvl9pPr>
          </a:lstStyle>
          <a:p>
            <a:pPr>
              <a:spcBef>
                <a:spcPts val="0"/>
              </a:spcBef>
              <a:defRPr/>
            </a:pPr>
            <a:r>
              <a:rPr lang="en-US" altLang="en-US" sz="2800" dirty="0"/>
              <a:t>3.0 Ingression Service Web Protocol Binding</a:t>
            </a:r>
            <a:endParaRPr lang="en-US" altLang="en-US" sz="2800" b="1" dirty="0">
              <a:solidFill>
                <a:schemeClr val="bg1"/>
              </a:solidFill>
            </a:endParaRPr>
          </a:p>
        </p:txBody>
      </p:sp>
      <p:cxnSp>
        <p:nvCxnSpPr>
          <p:cNvPr id="6" name="Straight Connector 5"/>
          <p:cNvCxnSpPr/>
          <p:nvPr/>
        </p:nvCxnSpPr>
        <p:spPr>
          <a:xfrm>
            <a:off x="0" y="24384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44196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872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21</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Web Protocol Binding</a:t>
            </a:r>
          </a:p>
        </p:txBody>
      </p:sp>
      <p:sp>
        <p:nvSpPr>
          <p:cNvPr id="8" name="Rectangle 7">
            <a:extLst>
              <a:ext uri="{FF2B5EF4-FFF2-40B4-BE49-F238E27FC236}">
                <a16:creationId xmlns:a16="http://schemas.microsoft.com/office/drawing/2014/main" id="{85AE48AE-9517-644A-8F8B-97693A36B0B4}"/>
              </a:ext>
            </a:extLst>
          </p:cNvPr>
          <p:cNvSpPr/>
          <p:nvPr/>
        </p:nvSpPr>
        <p:spPr>
          <a:xfrm>
            <a:off x="0" y="838200"/>
            <a:ext cx="12115800" cy="556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algn="just">
              <a:spcBef>
                <a:spcPts val="600"/>
              </a:spcBef>
              <a:spcAft>
                <a:spcPts val="1200"/>
              </a:spcAft>
              <a:buSzPct val="90000"/>
            </a:pPr>
            <a:endParaRPr lang="en-US" dirty="0">
              <a:solidFill>
                <a:schemeClr val="tx1">
                  <a:lumMod val="65000"/>
                  <a:lumOff val="35000"/>
                </a:schemeClr>
              </a:solidFill>
            </a:endParaRPr>
          </a:p>
        </p:txBody>
      </p:sp>
      <p:graphicFrame>
        <p:nvGraphicFramePr>
          <p:cNvPr id="9" name="Table 8">
            <a:extLst>
              <a:ext uri="{FF2B5EF4-FFF2-40B4-BE49-F238E27FC236}">
                <a16:creationId xmlns:a16="http://schemas.microsoft.com/office/drawing/2014/main" id="{B32E229B-32DB-0440-862F-6F841D6426BC}"/>
              </a:ext>
            </a:extLst>
          </p:cNvPr>
          <p:cNvGraphicFramePr>
            <a:graphicFrameLocks noGrp="1"/>
          </p:cNvGraphicFramePr>
          <p:nvPr>
            <p:extLst>
              <p:ext uri="{D42A27DB-BD31-4B8C-83A1-F6EECF244321}">
                <p14:modId xmlns:p14="http://schemas.microsoft.com/office/powerpoint/2010/main" val="2142632190"/>
              </p:ext>
            </p:extLst>
          </p:nvPr>
        </p:nvGraphicFramePr>
        <p:xfrm>
          <a:off x="454268" y="914400"/>
          <a:ext cx="11277600" cy="4080890"/>
        </p:xfrm>
        <a:graphic>
          <a:graphicData uri="http://schemas.openxmlformats.org/drawingml/2006/table">
            <a:tbl>
              <a:tblPr/>
              <a:tblGrid>
                <a:gridCol w="2288932">
                  <a:extLst>
                    <a:ext uri="{9D8B030D-6E8A-4147-A177-3AD203B41FA5}">
                      <a16:colId xmlns:a16="http://schemas.microsoft.com/office/drawing/2014/main" val="4175140713"/>
                    </a:ext>
                  </a:extLst>
                </a:gridCol>
                <a:gridCol w="8988668">
                  <a:extLst>
                    <a:ext uri="{9D8B030D-6E8A-4147-A177-3AD203B41FA5}">
                      <a16:colId xmlns:a16="http://schemas.microsoft.com/office/drawing/2014/main" val="2995433144"/>
                    </a:ext>
                  </a:extLst>
                </a:gridCol>
              </a:tblGrid>
              <a:tr h="395397">
                <a:tc gridSpan="2">
                  <a:txBody>
                    <a:bodyPr/>
                    <a:lstStyle/>
                    <a:p>
                      <a:pPr algn="ctr" fontAlgn="ctr"/>
                      <a:r>
                        <a:rPr lang="en-US" sz="1600" b="1" i="0" u="none" strike="noStrike" dirty="0">
                          <a:solidFill>
                            <a:srgbClr val="FFFFFF"/>
                          </a:solidFill>
                          <a:effectLst/>
                          <a:latin typeface="Calibri" panose="020F0502020204030204" pitchFamily="34" charset="0"/>
                        </a:rPr>
                        <a:t>Request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solidFill>
                  </a:tcPr>
                </a:tc>
                <a:tc hMerge="1">
                  <a:txBody>
                    <a:bodyPr/>
                    <a:lstStyle/>
                    <a:p>
                      <a:pPr algn="ctr" fontAlgn="ctr"/>
                      <a:endParaRPr lang="en-US" sz="1600" b="1" i="0" u="none" strike="noStrike" dirty="0">
                        <a:solidFill>
                          <a:srgbClr val="FFFFFF"/>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241908084"/>
                  </a:ext>
                </a:extLst>
              </a:tr>
              <a:tr h="225966">
                <a:tc>
                  <a:txBody>
                    <a:bodyPr/>
                    <a:lstStyle/>
                    <a:p>
                      <a:pPr algn="r" fontAlgn="ctr"/>
                      <a:r>
                        <a:rPr kumimoji="0" lang="en-US" sz="1400" b="1" i="0" u="none" strike="noStrike" kern="1200" cap="none" spc="0" normalizeH="0" baseline="0" dirty="0">
                          <a:ln>
                            <a:noFill/>
                          </a:ln>
                          <a:solidFill>
                            <a:prstClr val="black">
                              <a:lumMod val="85000"/>
                              <a:lumOff val="15000"/>
                            </a:prstClr>
                          </a:solidFill>
                          <a:effectLst/>
                          <a:uLnTx/>
                          <a:uFillTx/>
                          <a:latin typeface="Calibri"/>
                          <a:ea typeface="+mn-ea"/>
                          <a:cs typeface="+mn-cs"/>
                        </a:rPr>
                        <a:t>Server</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l" fontAlgn="ctr"/>
                      <a:r>
                        <a:rPr lang="en-US" sz="1400" kern="1200" dirty="0">
                          <a:solidFill>
                            <a:schemeClr val="tx1">
                              <a:lumMod val="65000"/>
                              <a:lumOff val="35000"/>
                            </a:schemeClr>
                          </a:solidFill>
                          <a:latin typeface="+mn-lt"/>
                          <a:ea typeface="+mn-ea"/>
                          <a:cs typeface="+mn-cs"/>
                        </a:rPr>
                        <a:t>https://ingression.{eipserver}:{port}/dataReception</a:t>
                      </a:r>
                      <a:endParaRPr lang="en-US" sz="1500" b="1" i="0" u="none" strike="noStrike" kern="1200" dirty="0">
                        <a:solidFill>
                          <a:schemeClr val="tx1">
                            <a:lumMod val="75000"/>
                            <a:lumOff val="25000"/>
                          </a:schemeClr>
                        </a:solidFill>
                        <a:effectLst/>
                        <a:latin typeface="Calibri" panose="020F0502020204030204" pitchFamily="34" charset="0"/>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447274517"/>
                  </a:ext>
                </a:extLst>
              </a:tr>
              <a:tr h="444641">
                <a:tc>
                  <a:txBody>
                    <a:bodyPr/>
                    <a:lstStyle/>
                    <a:p>
                      <a:pPr algn="r" fontAlgn="ctr"/>
                      <a:r>
                        <a:rPr kumimoji="0" lang="en-US" sz="1400" b="1" i="0" u="none" strike="noStrike" kern="1200" cap="none" spc="0" normalizeH="0" baseline="0" dirty="0">
                          <a:ln>
                            <a:noFill/>
                          </a:ln>
                          <a:solidFill>
                            <a:prstClr val="black">
                              <a:lumMod val="85000"/>
                              <a:lumOff val="15000"/>
                            </a:prstClr>
                          </a:solidFill>
                          <a:effectLst/>
                          <a:uLnTx/>
                          <a:uFillTx/>
                          <a:latin typeface="Calibri"/>
                          <a:ea typeface="+mn-ea"/>
                          <a:cs typeface="+mn-cs"/>
                        </a:rPr>
                        <a:t>Path</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algn="l" defTabSz="957870" rtl="0" eaLnBrk="1" fontAlgn="ctr" latinLnBrk="0" hangingPunct="1"/>
                      <a:r>
                        <a:rPr lang="en-US" sz="1400" kern="1200" dirty="0">
                          <a:solidFill>
                            <a:schemeClr val="tx1">
                              <a:lumMod val="65000"/>
                              <a:lumOff val="35000"/>
                            </a:schemeClr>
                          </a:solidFill>
                          <a:latin typeface="+mn-lt"/>
                          <a:ea typeface="+mn-ea"/>
                          <a:cs typeface="+mn-cs"/>
                        </a:rPr>
                        <a:t>/rawData/{interfaceID}</a:t>
                      </a: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043270010"/>
                  </a:ext>
                </a:extLst>
              </a:tr>
              <a:tr h="225966">
                <a:tc>
                  <a:txBody>
                    <a:bodyPr/>
                    <a:lstStyle/>
                    <a:p>
                      <a:pPr marL="0" algn="r" defTabSz="957870" rtl="0" eaLnBrk="1" fontAlgn="ctr" latinLnBrk="0" hangingPunct="1"/>
                      <a:r>
                        <a:rPr kumimoji="0" lang="en-US" sz="1400" b="1" i="0" u="none" strike="noStrike" kern="1200" cap="none" spc="0" normalizeH="0" baseline="0" dirty="0">
                          <a:ln>
                            <a:noFill/>
                          </a:ln>
                          <a:solidFill>
                            <a:prstClr val="black">
                              <a:lumMod val="85000"/>
                              <a:lumOff val="15000"/>
                            </a:prstClr>
                          </a:solidFill>
                          <a:effectLst/>
                          <a:uLnTx/>
                          <a:uFillTx/>
                          <a:latin typeface="Calibri"/>
                          <a:ea typeface="+mn-ea"/>
                          <a:cs typeface="+mn-cs"/>
                        </a:rPr>
                        <a:t>Path Parameters</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indent="0" algn="l" fontAlgn="ctr">
                        <a:buNone/>
                      </a:pPr>
                      <a:r>
                        <a:rPr lang="en-US" sz="1400" kern="1200" dirty="0">
                          <a:solidFill>
                            <a:schemeClr val="tx1">
                              <a:lumMod val="65000"/>
                              <a:lumOff val="35000"/>
                            </a:schemeClr>
                          </a:solidFill>
                          <a:latin typeface="+mn-lt"/>
                          <a:ea typeface="+mn-ea"/>
                          <a:cs typeface="+mn-cs"/>
                        </a:rPr>
                        <a:t>interfaceID</a:t>
                      </a: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507886418"/>
                  </a:ext>
                </a:extLst>
              </a:tr>
              <a:tr h="225966">
                <a:tc>
                  <a:txBody>
                    <a:bodyPr/>
                    <a:lstStyle/>
                    <a:p>
                      <a:pPr marL="0" algn="r" defTabSz="957870" rtl="0" eaLnBrk="1" fontAlgn="ctr" latinLnBrk="0" hangingPunct="1"/>
                      <a:r>
                        <a:rPr kumimoji="0" lang="en-US" sz="1400" b="1" i="0" u="none" strike="noStrike" kern="1200" cap="none" spc="0" normalizeH="0" baseline="0" dirty="0">
                          <a:ln>
                            <a:noFill/>
                          </a:ln>
                          <a:solidFill>
                            <a:prstClr val="black">
                              <a:lumMod val="85000"/>
                              <a:lumOff val="15000"/>
                            </a:prstClr>
                          </a:solidFill>
                          <a:effectLst/>
                          <a:uLnTx/>
                          <a:uFillTx/>
                          <a:latin typeface="Calibri"/>
                          <a:ea typeface="+mn-ea"/>
                          <a:cs typeface="+mn-cs"/>
                        </a:rPr>
                        <a:t>Query Parameters</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indent="0" algn="l" fontAlgn="ctr">
                        <a:buNone/>
                      </a:pPr>
                      <a:r>
                        <a:rPr lang="en-US" sz="1400" kern="1200" dirty="0">
                          <a:solidFill>
                            <a:schemeClr val="tx1">
                              <a:lumMod val="65000"/>
                              <a:lumOff val="35000"/>
                            </a:schemeClr>
                          </a:solidFill>
                          <a:latin typeface="+mn-lt"/>
                          <a:ea typeface="+mn-ea"/>
                          <a:cs typeface="+mn-cs"/>
                        </a:rPr>
                        <a:t>dataSourceID</a:t>
                      </a:r>
                    </a:p>
                    <a:p>
                      <a:pPr marL="0" indent="0" algn="l" fontAlgn="ctr">
                        <a:buNone/>
                      </a:pPr>
                      <a:r>
                        <a:rPr lang="en-US" sz="1400" kern="1200" dirty="0">
                          <a:solidFill>
                            <a:schemeClr val="tx1">
                              <a:lumMod val="65000"/>
                              <a:lumOff val="35000"/>
                            </a:schemeClr>
                          </a:solidFill>
                          <a:latin typeface="+mn-lt"/>
                          <a:ea typeface="+mn-ea"/>
                          <a:cs typeface="+mn-cs"/>
                        </a:rPr>
                        <a:t>timeOfCreationAtSource</a:t>
                      </a:r>
                    </a:p>
                    <a:p>
                      <a:pPr marL="0" indent="0" algn="l" fontAlgn="ctr">
                        <a:buNone/>
                      </a:pPr>
                      <a:r>
                        <a:rPr lang="en-US" sz="1400" kern="1200" dirty="0">
                          <a:solidFill>
                            <a:schemeClr val="tx1">
                              <a:lumMod val="65000"/>
                              <a:lumOff val="35000"/>
                            </a:schemeClr>
                          </a:solidFill>
                          <a:latin typeface="+mn-lt"/>
                          <a:ea typeface="+mn-ea"/>
                          <a:cs typeface="+mn-cs"/>
                        </a:rPr>
                        <a:t>timeOfSendAtClient</a:t>
                      </a: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180942886"/>
                  </a:ext>
                </a:extLst>
              </a:tr>
              <a:tr h="225966">
                <a:tc>
                  <a:txBody>
                    <a:bodyPr/>
                    <a:lstStyle/>
                    <a:p>
                      <a:pPr marL="0" algn="r" defTabSz="957870" rtl="0" eaLnBrk="1" fontAlgn="ctr" latinLnBrk="0" hangingPunct="1"/>
                      <a:r>
                        <a:rPr kumimoji="0" lang="en-US" sz="1400" b="1" i="0" u="none" strike="noStrike" kern="1200" cap="none" spc="0" normalizeH="0" baseline="0" dirty="0">
                          <a:ln>
                            <a:noFill/>
                          </a:ln>
                          <a:solidFill>
                            <a:prstClr val="black">
                              <a:lumMod val="85000"/>
                              <a:lumOff val="15000"/>
                            </a:prstClr>
                          </a:solidFill>
                          <a:effectLst/>
                          <a:uLnTx/>
                          <a:uFillTx/>
                          <a:latin typeface="Calibri"/>
                          <a:ea typeface="+mn-ea"/>
                          <a:cs typeface="+mn-cs"/>
                        </a:rPr>
                        <a:t>Header Parameters</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l" fontAlgn="ctr">
                        <a:buNone/>
                      </a:pPr>
                      <a:r>
                        <a:rPr lang="en-US" sz="1400" kern="1200" dirty="0">
                          <a:solidFill>
                            <a:schemeClr val="tx1">
                              <a:lumMod val="65000"/>
                              <a:lumOff val="35000"/>
                            </a:schemeClr>
                          </a:solidFill>
                          <a:latin typeface="+mn-lt"/>
                          <a:ea typeface="+mn-ea"/>
                          <a:cs typeface="+mn-cs"/>
                        </a:rPr>
                        <a:t>X-TFS-IngressionAPIID</a:t>
                      </a:r>
                    </a:p>
                    <a:p>
                      <a:pPr marL="0" indent="0" algn="l" fontAlgn="ctr">
                        <a:buNone/>
                      </a:pPr>
                      <a:r>
                        <a:rPr lang="en-US" sz="1400" kern="1200" dirty="0">
                          <a:solidFill>
                            <a:schemeClr val="tx1">
                              <a:lumMod val="65000"/>
                              <a:lumOff val="35000"/>
                            </a:schemeClr>
                          </a:solidFill>
                          <a:latin typeface="+mn-lt"/>
                          <a:ea typeface="+mn-ea"/>
                          <a:cs typeface="+mn-cs"/>
                        </a:rPr>
                        <a:t>X-TFS-APIClientAccessKey</a:t>
                      </a:r>
                    </a:p>
                    <a:p>
                      <a:pPr marL="0" indent="0" algn="l" fontAlgn="ctr">
                        <a:buNone/>
                      </a:pPr>
                      <a:r>
                        <a:rPr lang="en-US" sz="1400" kern="1200" dirty="0">
                          <a:solidFill>
                            <a:schemeClr val="tx1">
                              <a:lumMod val="65000"/>
                              <a:lumOff val="35000"/>
                            </a:schemeClr>
                          </a:solidFill>
                          <a:latin typeface="+mn-lt"/>
                          <a:ea typeface="+mn-ea"/>
                          <a:cs typeface="+mn-cs"/>
                        </a:rPr>
                        <a:t>X-TFS-InteractionGroupID</a:t>
                      </a:r>
                    </a:p>
                    <a:p>
                      <a:pPr marL="0" indent="0" algn="l" fontAlgn="ctr">
                        <a:buNone/>
                      </a:pPr>
                      <a:r>
                        <a:rPr lang="en-US" sz="1400" kern="1200" dirty="0">
                          <a:solidFill>
                            <a:schemeClr val="tx1">
                              <a:lumMod val="65000"/>
                              <a:lumOff val="35000"/>
                            </a:schemeClr>
                          </a:solidFill>
                          <a:latin typeface="+mn-lt"/>
                          <a:ea typeface="+mn-ea"/>
                          <a:cs typeface="+mn-cs"/>
                        </a:rPr>
                        <a:t>X-TFS-InteractionID</a:t>
                      </a:r>
                    </a:p>
                    <a:p>
                      <a:pPr marL="0" indent="0" algn="l" fontAlgn="ctr">
                        <a:buNone/>
                      </a:pPr>
                      <a:r>
                        <a:rPr lang="en-US" sz="1400" kern="1200" dirty="0">
                          <a:solidFill>
                            <a:schemeClr val="tx1">
                              <a:lumMod val="65000"/>
                              <a:lumOff val="35000"/>
                            </a:schemeClr>
                          </a:solidFill>
                          <a:latin typeface="+mn-lt"/>
                          <a:ea typeface="+mn-ea"/>
                          <a:cs typeface="+mn-cs"/>
                        </a:rPr>
                        <a:t>X-TFS-TransactionID</a:t>
                      </a:r>
                    </a:p>
                    <a:p>
                      <a:pPr marL="0" indent="0" algn="l" fontAlgn="ctr">
                        <a:buNone/>
                      </a:pPr>
                      <a:r>
                        <a:rPr lang="en-US" sz="1400" kern="1200" dirty="0">
                          <a:solidFill>
                            <a:schemeClr val="tx1">
                              <a:lumMod val="65000"/>
                              <a:lumOff val="35000"/>
                            </a:schemeClr>
                          </a:solidFill>
                          <a:latin typeface="+mn-lt"/>
                          <a:ea typeface="+mn-ea"/>
                          <a:cs typeface="+mn-cs"/>
                        </a:rPr>
                        <a:t>X-TFS-MultipartNumber</a:t>
                      </a:r>
                    </a:p>
                    <a:p>
                      <a:pPr marL="0" indent="0" algn="l" fontAlgn="ctr">
                        <a:buNone/>
                      </a:pPr>
                      <a:r>
                        <a:rPr lang="en-US" sz="1400" kern="1200" dirty="0">
                          <a:solidFill>
                            <a:schemeClr val="tx1">
                              <a:lumMod val="65000"/>
                              <a:lumOff val="35000"/>
                            </a:schemeClr>
                          </a:solidFill>
                          <a:latin typeface="+mn-lt"/>
                          <a:ea typeface="+mn-ea"/>
                          <a:cs typeface="+mn-cs"/>
                        </a:rPr>
                        <a:t>X-TFS-MultipartTotal</a:t>
                      </a:r>
                    </a:p>
                    <a:p>
                      <a:pPr marL="0" indent="0" algn="l" fontAlgn="ctr">
                        <a:buNone/>
                      </a:pPr>
                      <a:r>
                        <a:rPr lang="en-US" sz="1400" kern="1200" dirty="0">
                          <a:solidFill>
                            <a:schemeClr val="tx1">
                              <a:lumMod val="65000"/>
                              <a:lumOff val="35000"/>
                            </a:schemeClr>
                          </a:solidFill>
                          <a:latin typeface="+mn-lt"/>
                          <a:ea typeface="+mn-ea"/>
                          <a:cs typeface="+mn-cs"/>
                        </a:rPr>
                        <a:t>X-TFS-CheckSum</a:t>
                      </a:r>
                    </a:p>
                    <a:p>
                      <a:pPr marL="0" indent="0" algn="l" fontAlgn="ctr">
                        <a:buNone/>
                      </a:pPr>
                      <a:r>
                        <a:rPr lang="en-US" sz="1400" kern="1200" dirty="0">
                          <a:solidFill>
                            <a:schemeClr val="tx1">
                              <a:lumMod val="65000"/>
                              <a:lumOff val="35000"/>
                            </a:schemeClr>
                          </a:solidFill>
                          <a:latin typeface="+mn-lt"/>
                          <a:ea typeface="+mn-ea"/>
                          <a:cs typeface="+mn-cs"/>
                        </a:rPr>
                        <a:t>Content-Type</a:t>
                      </a:r>
                    </a:p>
                    <a:p>
                      <a:pPr marL="0" indent="0" algn="l" fontAlgn="ctr">
                        <a:buNone/>
                      </a:pPr>
                      <a:r>
                        <a:rPr lang="en-US" sz="1400" kern="1200" dirty="0">
                          <a:solidFill>
                            <a:schemeClr val="tx1">
                              <a:lumMod val="65000"/>
                              <a:lumOff val="35000"/>
                            </a:schemeClr>
                          </a:solidFill>
                          <a:latin typeface="+mn-lt"/>
                          <a:ea typeface="+mn-ea"/>
                          <a:cs typeface="+mn-cs"/>
                        </a:rPr>
                        <a:t>Content-Length</a:t>
                      </a: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2553981"/>
                  </a:ext>
                </a:extLst>
              </a:tr>
            </a:tbl>
          </a:graphicData>
        </a:graphic>
      </p:graphicFrame>
    </p:spTree>
    <p:extLst>
      <p:ext uri="{BB962C8B-B14F-4D97-AF65-F5344CB8AC3E}">
        <p14:creationId xmlns:p14="http://schemas.microsoft.com/office/powerpoint/2010/main" val="1611781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22</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Web Protocol Binding</a:t>
            </a:r>
          </a:p>
        </p:txBody>
      </p:sp>
      <p:sp>
        <p:nvSpPr>
          <p:cNvPr id="8" name="Rectangle 7">
            <a:extLst>
              <a:ext uri="{FF2B5EF4-FFF2-40B4-BE49-F238E27FC236}">
                <a16:creationId xmlns:a16="http://schemas.microsoft.com/office/drawing/2014/main" id="{85AE48AE-9517-644A-8F8B-97693A36B0B4}"/>
              </a:ext>
            </a:extLst>
          </p:cNvPr>
          <p:cNvSpPr/>
          <p:nvPr/>
        </p:nvSpPr>
        <p:spPr>
          <a:xfrm>
            <a:off x="-28956" y="762000"/>
            <a:ext cx="12115800" cy="556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algn="just">
              <a:spcBef>
                <a:spcPts val="600"/>
              </a:spcBef>
              <a:spcAft>
                <a:spcPts val="1200"/>
              </a:spcAft>
              <a:buSzPct val="90000"/>
            </a:pPr>
            <a:endParaRPr lang="en-US" dirty="0">
              <a:solidFill>
                <a:schemeClr val="tx1">
                  <a:lumMod val="65000"/>
                  <a:lumOff val="35000"/>
                </a:schemeClr>
              </a:solidFill>
            </a:endParaRPr>
          </a:p>
        </p:txBody>
      </p:sp>
      <p:graphicFrame>
        <p:nvGraphicFramePr>
          <p:cNvPr id="9" name="Table 8">
            <a:extLst>
              <a:ext uri="{FF2B5EF4-FFF2-40B4-BE49-F238E27FC236}">
                <a16:creationId xmlns:a16="http://schemas.microsoft.com/office/drawing/2014/main" id="{B32E229B-32DB-0440-862F-6F841D6426BC}"/>
              </a:ext>
            </a:extLst>
          </p:cNvPr>
          <p:cNvGraphicFramePr>
            <a:graphicFrameLocks noGrp="1"/>
          </p:cNvGraphicFramePr>
          <p:nvPr>
            <p:extLst>
              <p:ext uri="{D42A27DB-BD31-4B8C-83A1-F6EECF244321}">
                <p14:modId xmlns:p14="http://schemas.microsoft.com/office/powerpoint/2010/main" val="2849971442"/>
              </p:ext>
            </p:extLst>
          </p:nvPr>
        </p:nvGraphicFramePr>
        <p:xfrm>
          <a:off x="454268" y="914400"/>
          <a:ext cx="11277600" cy="847329"/>
        </p:xfrm>
        <a:graphic>
          <a:graphicData uri="http://schemas.openxmlformats.org/drawingml/2006/table">
            <a:tbl>
              <a:tblPr/>
              <a:tblGrid>
                <a:gridCol w="2288932">
                  <a:extLst>
                    <a:ext uri="{9D8B030D-6E8A-4147-A177-3AD203B41FA5}">
                      <a16:colId xmlns:a16="http://schemas.microsoft.com/office/drawing/2014/main" val="4175140713"/>
                    </a:ext>
                  </a:extLst>
                </a:gridCol>
                <a:gridCol w="8988668">
                  <a:extLst>
                    <a:ext uri="{9D8B030D-6E8A-4147-A177-3AD203B41FA5}">
                      <a16:colId xmlns:a16="http://schemas.microsoft.com/office/drawing/2014/main" val="2995433144"/>
                    </a:ext>
                  </a:extLst>
                </a:gridCol>
              </a:tblGrid>
              <a:tr h="395397">
                <a:tc gridSpan="2">
                  <a:txBody>
                    <a:bodyPr/>
                    <a:lstStyle/>
                    <a:p>
                      <a:pPr algn="ctr" fontAlgn="ctr"/>
                      <a:r>
                        <a:rPr lang="en-US" sz="1600" b="1" i="0" u="none" strike="noStrike" dirty="0">
                          <a:solidFill>
                            <a:srgbClr val="FFFFFF"/>
                          </a:solidFill>
                          <a:effectLst/>
                          <a:latin typeface="Calibri" panose="020F0502020204030204" pitchFamily="34" charset="0"/>
                        </a:rPr>
                        <a:t>Response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solidFill>
                  </a:tcPr>
                </a:tc>
                <a:tc hMerge="1">
                  <a:txBody>
                    <a:bodyPr/>
                    <a:lstStyle/>
                    <a:p>
                      <a:pPr algn="ctr" fontAlgn="ctr"/>
                      <a:endParaRPr lang="en-US" sz="1600" b="1" i="0" u="none" strike="noStrike" dirty="0">
                        <a:solidFill>
                          <a:srgbClr val="FFFFFF"/>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241908084"/>
                  </a:ext>
                </a:extLst>
              </a:tr>
              <a:tr h="225966">
                <a:tc>
                  <a:txBody>
                    <a:bodyPr/>
                    <a:lstStyle/>
                    <a:p>
                      <a:pPr algn="r" fontAlgn="ctr"/>
                      <a:r>
                        <a:rPr kumimoji="0" lang="en-US" sz="1400" b="1" i="0" u="none" strike="noStrike" kern="1200" cap="none" spc="0" normalizeH="0" baseline="0" dirty="0">
                          <a:ln>
                            <a:noFill/>
                          </a:ln>
                          <a:solidFill>
                            <a:prstClr val="black">
                              <a:lumMod val="85000"/>
                              <a:lumOff val="15000"/>
                            </a:prstClr>
                          </a:solidFill>
                          <a:effectLst/>
                          <a:uLnTx/>
                          <a:uFillTx/>
                          <a:latin typeface="Calibri"/>
                          <a:ea typeface="+mn-ea"/>
                          <a:cs typeface="+mn-cs"/>
                        </a:rPr>
                        <a:t>Success Code</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200 OK</a:t>
                      </a:r>
                      <a:endParaRPr lang="en-US" sz="1500" b="1" i="0" u="none" strike="noStrike" kern="1200" dirty="0">
                        <a:solidFill>
                          <a:schemeClr val="tx1">
                            <a:lumMod val="75000"/>
                            <a:lumOff val="25000"/>
                          </a:schemeClr>
                        </a:solidFill>
                        <a:effectLst/>
                        <a:latin typeface="Calibri" panose="020F0502020204030204" pitchFamily="34" charset="0"/>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447274517"/>
                  </a:ext>
                </a:extLst>
              </a:tr>
              <a:tr h="225966">
                <a:tc>
                  <a:txBody>
                    <a:bodyPr/>
                    <a:lstStyle/>
                    <a:p>
                      <a:pPr marL="0" algn="r" defTabSz="957870" rtl="0" eaLnBrk="1" fontAlgn="ctr" latinLnBrk="0" hangingPunct="1"/>
                      <a:r>
                        <a:rPr kumimoji="0" lang="en-US" sz="1400" b="1" i="0" u="none" strike="noStrike" kern="1200" cap="none" spc="0" normalizeH="0" baseline="0" dirty="0">
                          <a:ln>
                            <a:noFill/>
                          </a:ln>
                          <a:solidFill>
                            <a:prstClr val="black">
                              <a:lumMod val="85000"/>
                              <a:lumOff val="15000"/>
                            </a:prstClr>
                          </a:solidFill>
                          <a:effectLst/>
                          <a:uLnTx/>
                          <a:uFillTx/>
                          <a:latin typeface="Calibri"/>
                          <a:ea typeface="+mn-ea"/>
                          <a:cs typeface="+mn-cs"/>
                        </a:rPr>
                        <a:t>Header Parameters</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indent="0" algn="l" fontAlgn="ctr">
                        <a:buNone/>
                      </a:pPr>
                      <a:r>
                        <a:rPr lang="en-US" sz="1400" kern="1200" dirty="0">
                          <a:solidFill>
                            <a:schemeClr val="tx1">
                              <a:lumMod val="65000"/>
                              <a:lumOff val="35000"/>
                            </a:schemeClr>
                          </a:solidFill>
                          <a:latin typeface="+mn-lt"/>
                          <a:ea typeface="+mn-ea"/>
                          <a:cs typeface="+mn-cs"/>
                        </a:rPr>
                        <a:t>X-TFS-TransactionID</a:t>
                      </a: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2553981"/>
                  </a:ext>
                </a:extLst>
              </a:tr>
            </a:tbl>
          </a:graphicData>
        </a:graphic>
      </p:graphicFrame>
    </p:spTree>
    <p:extLst>
      <p:ext uri="{BB962C8B-B14F-4D97-AF65-F5344CB8AC3E}">
        <p14:creationId xmlns:p14="http://schemas.microsoft.com/office/powerpoint/2010/main" val="209332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5080"/>
            <a:ext cx="12192000" cy="6863080"/>
          </a:xfrm>
          <a:prstGeom prst="rect">
            <a:avLst/>
          </a:prstGeom>
        </p:spPr>
      </p:pic>
      <p:sp>
        <p:nvSpPr>
          <p:cNvPr id="4" name="Rectangle 3"/>
          <p:cNvSpPr/>
          <p:nvPr/>
        </p:nvSpPr>
        <p:spPr>
          <a:xfrm>
            <a:off x="0" y="0"/>
            <a:ext cx="12192000" cy="6858000"/>
          </a:xfrm>
          <a:prstGeom prst="rect">
            <a:avLst/>
          </a:prstGeom>
          <a:gradFill>
            <a:gsLst>
              <a:gs pos="27000">
                <a:schemeClr val="tx1">
                  <a:alpha val="0"/>
                </a:schemeClr>
              </a:gs>
              <a:gs pos="44000">
                <a:schemeClr val="tx1">
                  <a:alpha val="55000"/>
                </a:schemeClr>
              </a:gs>
              <a:gs pos="52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8" name="Content Placeholder 2"/>
          <p:cNvSpPr txBox="1">
            <a:spLocks/>
          </p:cNvSpPr>
          <p:nvPr/>
        </p:nvSpPr>
        <p:spPr bwMode="auto">
          <a:xfrm>
            <a:off x="0" y="2435860"/>
            <a:ext cx="12192000" cy="1981200"/>
          </a:xfrm>
          <a:prstGeom prst="rect">
            <a:avLst/>
          </a:prstGeom>
          <a:gradFill flip="none" rotWithShape="1">
            <a:gsLst>
              <a:gs pos="0">
                <a:schemeClr val="tx1">
                  <a:alpha val="29000"/>
                </a:schemeClr>
              </a:gs>
              <a:gs pos="100000">
                <a:schemeClr val="tx1">
                  <a:lumMod val="95000"/>
                  <a:lumOff val="5000"/>
                  <a:alpha val="30000"/>
                </a:schemeClr>
              </a:gs>
            </a:gsLst>
            <a:path path="circle">
              <a:fillToRect l="100000" t="100000"/>
            </a:path>
            <a:tileRect r="-100000" b="-100000"/>
          </a:gradFill>
          <a:ln w="19050">
            <a:noFill/>
            <a:prstDash val="dashDot"/>
          </a:ln>
          <a:effectLst/>
          <a:extLst>
            <a:ext uri="{FAA26D3D-D897-4be2-8F04-BA451C77F1D7}">
              <ma14:placeholderFlag xmlns="" xmlns:ma14="http://schemas.microsoft.com/office/mac/drawingml/2011/main" val="1"/>
            </a:ext>
          </a:extLst>
        </p:spPr>
        <p:txBody>
          <a:bodyPr vert="horz" wrap="square" lIns="0" tIns="182880" rIns="0" bIns="182880" numCol="1" anchor="ctr" anchorCtr="0" compatLnSpc="1">
            <a:prstTxWarp prst="textNoShape">
              <a:avLst/>
            </a:prstTxWarp>
          </a:bodyPr>
          <a:lstStyle>
            <a:defPPr>
              <a:defRPr lang="en-US"/>
            </a:defPPr>
            <a:lvl1pPr marL="0" indent="0" algn="ctr" eaLnBrk="1" hangingPunct="1">
              <a:spcBef>
                <a:spcPts val="1800"/>
              </a:spcBef>
              <a:spcAft>
                <a:spcPts val="600"/>
              </a:spcAft>
              <a:buClr>
                <a:schemeClr val="bg1"/>
              </a:buClr>
              <a:buSzPct val="90000"/>
              <a:buFont typeface="Arial" charset="0"/>
              <a:buNone/>
              <a:defRPr sz="3200" b="1" spc="30" baseline="0">
                <a:solidFill>
                  <a:schemeClr val="bg1"/>
                </a:solidFill>
                <a:latin typeface="+mn-lt"/>
                <a:ea typeface="Calibri" panose="020F0502020204030204" pitchFamily="34" charset="0"/>
                <a:cs typeface="Calibri" panose="020F0502020204030204" pitchFamily="34" charset="0"/>
              </a:defRPr>
            </a:lvl1pPr>
            <a:lvl2pPr marL="776288" indent="-298450">
              <a:spcBef>
                <a:spcPts val="600"/>
              </a:spcBef>
              <a:spcAft>
                <a:spcPts val="600"/>
              </a:spcAft>
              <a:buClr>
                <a:schemeClr val="tx1">
                  <a:lumMod val="65000"/>
                  <a:lumOff val="35000"/>
                </a:schemeClr>
              </a:buClr>
              <a:buSzPct val="100000"/>
              <a:buFont typeface="Wingdings" charset="2"/>
              <a:buChar char="Ø"/>
              <a:defRPr sz="1800" baseline="0">
                <a:solidFill>
                  <a:schemeClr val="tx1">
                    <a:lumMod val="65000"/>
                    <a:lumOff val="35000"/>
                  </a:schemeClr>
                </a:solidFill>
                <a:latin typeface="+mn-lt"/>
              </a:defRPr>
            </a:lvl2pPr>
            <a:lvl3pPr marL="1195388" indent="-238125">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latin typeface="+mn-lt"/>
              </a:defRPr>
            </a:lvl3pPr>
            <a:lvl4pPr marL="1673225" indent="-238125">
              <a:spcBef>
                <a:spcPts val="600"/>
              </a:spcBef>
              <a:spcAft>
                <a:spcPts val="600"/>
              </a:spcAft>
              <a:buFont typeface="Wingdings" charset="2"/>
              <a:buChar char="Ø"/>
              <a:defRPr sz="1400" baseline="0">
                <a:solidFill>
                  <a:schemeClr val="tx1">
                    <a:lumMod val="50000"/>
                    <a:lumOff val="50000"/>
                  </a:schemeClr>
                </a:solidFill>
                <a:latin typeface="+mn-lt"/>
              </a:defRPr>
            </a:lvl4pPr>
            <a:lvl5pPr marL="2152650" indent="-238125">
              <a:spcBef>
                <a:spcPts val="600"/>
              </a:spcBef>
              <a:spcAft>
                <a:spcPts val="600"/>
              </a:spcAft>
              <a:buFont typeface="Arial" charset="0"/>
              <a:buChar char="•"/>
              <a:defRPr sz="1200" baseline="0">
                <a:solidFill>
                  <a:schemeClr val="tx1">
                    <a:lumMod val="50000"/>
                    <a:lumOff val="50000"/>
                  </a:schemeClr>
                </a:solidFill>
                <a:latin typeface="+mn-lt"/>
              </a:defRPr>
            </a:lvl5pPr>
            <a:lvl6pPr marL="2634143" indent="-239467" defTabSz="957870">
              <a:spcBef>
                <a:spcPct val="20000"/>
              </a:spcBef>
              <a:buFont typeface="Arial" pitchFamily="34" charset="0"/>
              <a:buChar char="•"/>
              <a:defRPr sz="2100">
                <a:latin typeface="+mn-lt"/>
              </a:defRPr>
            </a:lvl6pPr>
            <a:lvl7pPr marL="3113077" indent="-239467" defTabSz="957870">
              <a:spcBef>
                <a:spcPct val="20000"/>
              </a:spcBef>
              <a:buFont typeface="Arial" pitchFamily="34" charset="0"/>
              <a:buChar char="•"/>
              <a:defRPr sz="2100">
                <a:latin typeface="+mn-lt"/>
              </a:defRPr>
            </a:lvl7pPr>
            <a:lvl8pPr marL="3592012" indent="-239467" defTabSz="957870">
              <a:spcBef>
                <a:spcPct val="20000"/>
              </a:spcBef>
              <a:buFont typeface="Arial" pitchFamily="34" charset="0"/>
              <a:buChar char="•"/>
              <a:defRPr sz="2100">
                <a:latin typeface="+mn-lt"/>
              </a:defRPr>
            </a:lvl8pPr>
            <a:lvl9pPr marL="4070948" indent="-239467" defTabSz="957870">
              <a:spcBef>
                <a:spcPct val="20000"/>
              </a:spcBef>
              <a:buFont typeface="Arial" pitchFamily="34" charset="0"/>
              <a:buChar char="•"/>
              <a:defRPr sz="2100">
                <a:latin typeface="+mn-lt"/>
              </a:defRPr>
            </a:lvl9pPr>
          </a:lstStyle>
          <a:p>
            <a:pPr>
              <a:spcBef>
                <a:spcPts val="0"/>
              </a:spcBef>
              <a:defRPr/>
            </a:pPr>
            <a:r>
              <a:rPr lang="en-US" altLang="en-US" sz="2800" dirty="0"/>
              <a:t>4.0 Ingression Service Implementation Design</a:t>
            </a:r>
            <a:endParaRPr lang="en-US" altLang="en-US" sz="2800" b="1" dirty="0">
              <a:solidFill>
                <a:schemeClr val="bg1"/>
              </a:solidFill>
            </a:endParaRPr>
          </a:p>
        </p:txBody>
      </p:sp>
      <p:cxnSp>
        <p:nvCxnSpPr>
          <p:cNvPr id="6" name="Straight Connector 5"/>
          <p:cNvCxnSpPr/>
          <p:nvPr/>
        </p:nvCxnSpPr>
        <p:spPr>
          <a:xfrm>
            <a:off x="0" y="24384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44196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37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EC077A28-C398-4B1F-92F6-CF29C1B9C3D0}"/>
              </a:ext>
            </a:extLst>
          </p:cNvPr>
          <p:cNvSpPr/>
          <p:nvPr/>
        </p:nvSpPr>
        <p:spPr>
          <a:xfrm>
            <a:off x="5919681" y="1543375"/>
            <a:ext cx="6011904" cy="3240205"/>
          </a:xfrm>
          <a:prstGeom prst="rect">
            <a:avLst/>
          </a:prstGeom>
          <a:solidFill>
            <a:schemeClr val="bg1"/>
          </a:solidFill>
          <a:ln w="12700">
            <a:solidFill>
              <a:schemeClr val="tx1">
                <a:lumMod val="50000"/>
                <a:lumOff val="50000"/>
              </a:schemeClr>
            </a:solidFill>
            <a:prstDash val="solid"/>
          </a:ln>
          <a:effectLst>
            <a:innerShdw blurRad="1143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en-US" sz="1600" b="1" dirty="0">
              <a:solidFill>
                <a:srgbClr val="002060"/>
              </a:solidFill>
            </a:endParaRPr>
          </a:p>
        </p:txBody>
      </p:sp>
      <p:sp>
        <p:nvSpPr>
          <p:cNvPr id="4" name="Slide Number Placeholder 3">
            <a:extLst>
              <a:ext uri="{FF2B5EF4-FFF2-40B4-BE49-F238E27FC236}">
                <a16:creationId xmlns:a16="http://schemas.microsoft.com/office/drawing/2014/main" id="{C8FBA79F-7356-41DF-B708-6D5A529A4FA8}"/>
              </a:ext>
            </a:extLst>
          </p:cNvPr>
          <p:cNvSpPr>
            <a:spLocks noGrp="1"/>
          </p:cNvSpPr>
          <p:nvPr>
            <p:ph type="sldNum" sz="quarter" idx="4"/>
          </p:nvPr>
        </p:nvSpPr>
        <p:spPr/>
        <p:txBody>
          <a:bodyPr/>
          <a:lstStyle/>
          <a:p>
            <a:fld id="{EF8F64E1-8DCB-A44D-B480-8EAB705BC498}" type="slidenum">
              <a:rPr lang="en-US" altLang="en-US" smtClean="0"/>
              <a:pPr/>
              <a:t>24</a:t>
            </a:fld>
            <a:endParaRPr lang="en-US" altLang="en-US" dirty="0"/>
          </a:p>
        </p:txBody>
      </p:sp>
      <p:sp>
        <p:nvSpPr>
          <p:cNvPr id="2" name="Title 1">
            <a:extLst>
              <a:ext uri="{FF2B5EF4-FFF2-40B4-BE49-F238E27FC236}">
                <a16:creationId xmlns:a16="http://schemas.microsoft.com/office/drawing/2014/main" id="{EF7F5224-B30B-4971-B8BE-84C74171F797}"/>
              </a:ext>
            </a:extLst>
          </p:cNvPr>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Implementation Design</a:t>
            </a:r>
          </a:p>
        </p:txBody>
      </p:sp>
      <p:sp>
        <p:nvSpPr>
          <p:cNvPr id="7" name="Rectangle 6">
            <a:extLst>
              <a:ext uri="{FF2B5EF4-FFF2-40B4-BE49-F238E27FC236}">
                <a16:creationId xmlns:a16="http://schemas.microsoft.com/office/drawing/2014/main" id="{6118E360-4065-4028-B4D4-9A7BCEAE4773}"/>
              </a:ext>
            </a:extLst>
          </p:cNvPr>
          <p:cNvSpPr/>
          <p:nvPr/>
        </p:nvSpPr>
        <p:spPr>
          <a:xfrm>
            <a:off x="228600" y="1543374"/>
            <a:ext cx="4879047" cy="3240205"/>
          </a:xfrm>
          <a:prstGeom prst="rect">
            <a:avLst/>
          </a:prstGeom>
          <a:solidFill>
            <a:schemeClr val="accent1">
              <a:lumMod val="20000"/>
              <a:lumOff val="80000"/>
            </a:schemeClr>
          </a:solidFill>
          <a:ln w="12700">
            <a:solidFill>
              <a:schemeClr val="tx1">
                <a:lumMod val="50000"/>
                <a:lumOff val="50000"/>
              </a:schemeClr>
            </a:solidFill>
            <a:prstDash val="solid"/>
          </a:ln>
          <a:effectLst>
            <a:innerShdw blurRad="1524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a:solidFill>
                <a:srgbClr val="002060"/>
              </a:solidFill>
            </a:endParaRPr>
          </a:p>
        </p:txBody>
      </p:sp>
      <p:sp>
        <p:nvSpPr>
          <p:cNvPr id="8" name="Rectangle 7">
            <a:extLst>
              <a:ext uri="{FF2B5EF4-FFF2-40B4-BE49-F238E27FC236}">
                <a16:creationId xmlns:a16="http://schemas.microsoft.com/office/drawing/2014/main" id="{37E9993E-DFE5-4DE7-993D-EB39F1512464}"/>
              </a:ext>
            </a:extLst>
          </p:cNvPr>
          <p:cNvSpPr/>
          <p:nvPr/>
        </p:nvSpPr>
        <p:spPr>
          <a:xfrm>
            <a:off x="380147" y="2438400"/>
            <a:ext cx="990600" cy="990600"/>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Data Source</a:t>
            </a:r>
          </a:p>
          <a:p>
            <a:pPr algn="ctr"/>
            <a:r>
              <a:rPr lang="en-US" sz="900" b="1" dirty="0">
                <a:solidFill>
                  <a:schemeClr val="bg1"/>
                </a:solidFill>
              </a:rPr>
              <a:t>System</a:t>
            </a:r>
          </a:p>
        </p:txBody>
      </p:sp>
      <p:sp>
        <p:nvSpPr>
          <p:cNvPr id="11" name="Rectangle 10">
            <a:extLst>
              <a:ext uri="{FF2B5EF4-FFF2-40B4-BE49-F238E27FC236}">
                <a16:creationId xmlns:a16="http://schemas.microsoft.com/office/drawing/2014/main" id="{8CCED1FC-0D30-4E8D-98EC-96B9360D8FD7}"/>
              </a:ext>
            </a:extLst>
          </p:cNvPr>
          <p:cNvSpPr/>
          <p:nvPr/>
        </p:nvSpPr>
        <p:spPr>
          <a:xfrm>
            <a:off x="2291038" y="2438400"/>
            <a:ext cx="1218022" cy="990600"/>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Intermediate</a:t>
            </a:r>
          </a:p>
          <a:p>
            <a:pPr algn="ctr"/>
            <a:r>
              <a:rPr lang="en-US" sz="900" b="1" dirty="0">
                <a:solidFill>
                  <a:schemeClr val="bg1"/>
                </a:solidFill>
              </a:rPr>
              <a:t>Application</a:t>
            </a:r>
          </a:p>
        </p:txBody>
      </p:sp>
      <p:cxnSp>
        <p:nvCxnSpPr>
          <p:cNvPr id="13" name="Straight Arrow Connector 12">
            <a:extLst>
              <a:ext uri="{FF2B5EF4-FFF2-40B4-BE49-F238E27FC236}">
                <a16:creationId xmlns:a16="http://schemas.microsoft.com/office/drawing/2014/main" id="{5049E951-AC63-4179-BEC4-E72E6A382E78}"/>
              </a:ext>
            </a:extLst>
          </p:cNvPr>
          <p:cNvCxnSpPr>
            <a:cxnSpLocks/>
            <a:stCxn id="8" idx="3"/>
            <a:endCxn id="11" idx="1"/>
          </p:cNvCxnSpPr>
          <p:nvPr/>
        </p:nvCxnSpPr>
        <p:spPr>
          <a:xfrm>
            <a:off x="1370747" y="2933700"/>
            <a:ext cx="920291" cy="0"/>
          </a:xfrm>
          <a:prstGeom prst="straightConnector1">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1D4B1B4-3D91-4F52-BA8F-DCAFA40BC53E}"/>
              </a:ext>
            </a:extLst>
          </p:cNvPr>
          <p:cNvSpPr/>
          <p:nvPr/>
        </p:nvSpPr>
        <p:spPr>
          <a:xfrm>
            <a:off x="3523005" y="2782792"/>
            <a:ext cx="909687" cy="352650"/>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API Client</a:t>
            </a:r>
          </a:p>
        </p:txBody>
      </p:sp>
      <p:sp>
        <p:nvSpPr>
          <p:cNvPr id="27" name="Rectangle: Folded Corner 26">
            <a:extLst>
              <a:ext uri="{FF2B5EF4-FFF2-40B4-BE49-F238E27FC236}">
                <a16:creationId xmlns:a16="http://schemas.microsoft.com/office/drawing/2014/main" id="{1EA8782A-DFC2-41BA-95B3-F9CC678653A8}"/>
              </a:ext>
            </a:extLst>
          </p:cNvPr>
          <p:cNvSpPr/>
          <p:nvPr/>
        </p:nvSpPr>
        <p:spPr>
          <a:xfrm>
            <a:off x="1609952" y="3005818"/>
            <a:ext cx="376286" cy="352650"/>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endParaRPr lang="en-US" sz="1000" b="1">
              <a:solidFill>
                <a:schemeClr val="accent6">
                  <a:lumMod val="75000"/>
                </a:schemeClr>
              </a:solidFill>
            </a:endParaRPr>
          </a:p>
        </p:txBody>
      </p:sp>
      <p:sp>
        <p:nvSpPr>
          <p:cNvPr id="31" name="Rectangle 30">
            <a:extLst>
              <a:ext uri="{FF2B5EF4-FFF2-40B4-BE49-F238E27FC236}">
                <a16:creationId xmlns:a16="http://schemas.microsoft.com/office/drawing/2014/main" id="{49474FA0-0A15-4A67-8D0E-87CDE9221CC0}"/>
              </a:ext>
            </a:extLst>
          </p:cNvPr>
          <p:cNvSpPr/>
          <p:nvPr/>
        </p:nvSpPr>
        <p:spPr>
          <a:xfrm>
            <a:off x="6096000" y="1988788"/>
            <a:ext cx="5715853" cy="2590800"/>
          </a:xfrm>
          <a:prstGeom prst="rect">
            <a:avLst/>
          </a:prstGeom>
          <a:solidFill>
            <a:schemeClr val="bg1">
              <a:lumMod val="75000"/>
              <a:alpha val="5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en-US" sz="1600" b="1" dirty="0">
              <a:solidFill>
                <a:srgbClr val="002060"/>
              </a:solidFill>
            </a:endParaRPr>
          </a:p>
        </p:txBody>
      </p:sp>
      <p:sp>
        <p:nvSpPr>
          <p:cNvPr id="32" name="Rectangle 31">
            <a:extLst>
              <a:ext uri="{FF2B5EF4-FFF2-40B4-BE49-F238E27FC236}">
                <a16:creationId xmlns:a16="http://schemas.microsoft.com/office/drawing/2014/main" id="{EDAC88FD-4C6B-4B05-BBEB-FACEB599F200}"/>
              </a:ext>
            </a:extLst>
          </p:cNvPr>
          <p:cNvSpPr/>
          <p:nvPr/>
        </p:nvSpPr>
        <p:spPr>
          <a:xfrm>
            <a:off x="7535237" y="2458038"/>
            <a:ext cx="870469" cy="990600"/>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API</a:t>
            </a:r>
          </a:p>
          <a:p>
            <a:pPr algn="ctr"/>
            <a:r>
              <a:rPr lang="en-US" sz="900" b="1" dirty="0">
                <a:solidFill>
                  <a:schemeClr val="bg1"/>
                </a:solidFill>
              </a:rPr>
              <a:t>Server</a:t>
            </a:r>
          </a:p>
        </p:txBody>
      </p:sp>
      <p:cxnSp>
        <p:nvCxnSpPr>
          <p:cNvPr id="33" name="Straight Arrow Connector 32">
            <a:extLst>
              <a:ext uri="{FF2B5EF4-FFF2-40B4-BE49-F238E27FC236}">
                <a16:creationId xmlns:a16="http://schemas.microsoft.com/office/drawing/2014/main" id="{4C496DB7-4149-4619-BC94-C98D202BA3C6}"/>
              </a:ext>
            </a:extLst>
          </p:cNvPr>
          <p:cNvCxnSpPr>
            <a:cxnSpLocks/>
            <a:stCxn id="17" idx="3"/>
            <a:endCxn id="68" idx="1"/>
          </p:cNvCxnSpPr>
          <p:nvPr/>
        </p:nvCxnSpPr>
        <p:spPr>
          <a:xfrm flipV="1">
            <a:off x="4432692" y="2953338"/>
            <a:ext cx="1957004" cy="5779"/>
          </a:xfrm>
          <a:prstGeom prst="straightConnector1">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8" name="Rectangle: Folded Corner 37">
            <a:extLst>
              <a:ext uri="{FF2B5EF4-FFF2-40B4-BE49-F238E27FC236}">
                <a16:creationId xmlns:a16="http://schemas.microsoft.com/office/drawing/2014/main" id="{7C7B9153-EA51-45EA-8402-DF711DB686B4}"/>
              </a:ext>
            </a:extLst>
          </p:cNvPr>
          <p:cNvSpPr/>
          <p:nvPr/>
        </p:nvSpPr>
        <p:spPr>
          <a:xfrm>
            <a:off x="3634805" y="3296989"/>
            <a:ext cx="376286" cy="352650"/>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endParaRPr lang="en-US" sz="1000" b="1">
              <a:solidFill>
                <a:schemeClr val="accent6">
                  <a:lumMod val="75000"/>
                </a:schemeClr>
              </a:solidFill>
            </a:endParaRPr>
          </a:p>
        </p:txBody>
      </p:sp>
      <p:sp>
        <p:nvSpPr>
          <p:cNvPr id="50" name="TextBox 49">
            <a:extLst>
              <a:ext uri="{FF2B5EF4-FFF2-40B4-BE49-F238E27FC236}">
                <a16:creationId xmlns:a16="http://schemas.microsoft.com/office/drawing/2014/main" id="{E8252B95-E38D-429C-A9B7-055406331D08}"/>
              </a:ext>
            </a:extLst>
          </p:cNvPr>
          <p:cNvSpPr txBox="1"/>
          <p:nvPr/>
        </p:nvSpPr>
        <p:spPr>
          <a:xfrm>
            <a:off x="3140943" y="3675756"/>
            <a:ext cx="1459951" cy="461665"/>
          </a:xfrm>
          <a:prstGeom prst="rect">
            <a:avLst/>
          </a:prstGeom>
          <a:noFill/>
        </p:spPr>
        <p:txBody>
          <a:bodyPr wrap="none" rtlCol="0">
            <a:spAutoFit/>
          </a:bodyPr>
          <a:lstStyle/>
          <a:p>
            <a:r>
              <a:rPr lang="en-US" sz="1200" dirty="0">
                <a:latin typeface="+mn-lt"/>
              </a:rPr>
              <a:t>Interaction Group ID</a:t>
            </a:r>
          </a:p>
          <a:p>
            <a:r>
              <a:rPr lang="en-US" sz="1200" dirty="0">
                <a:latin typeface="+mn-lt"/>
              </a:rPr>
              <a:t>Interface ID</a:t>
            </a:r>
          </a:p>
        </p:txBody>
      </p:sp>
      <p:sp>
        <p:nvSpPr>
          <p:cNvPr id="51" name="TextBox 50">
            <a:extLst>
              <a:ext uri="{FF2B5EF4-FFF2-40B4-BE49-F238E27FC236}">
                <a16:creationId xmlns:a16="http://schemas.microsoft.com/office/drawing/2014/main" id="{92A71812-08F6-49CA-BE17-459C5EB84637}"/>
              </a:ext>
            </a:extLst>
          </p:cNvPr>
          <p:cNvSpPr txBox="1"/>
          <p:nvPr/>
        </p:nvSpPr>
        <p:spPr>
          <a:xfrm>
            <a:off x="4717097" y="2269332"/>
            <a:ext cx="1234184" cy="646331"/>
          </a:xfrm>
          <a:prstGeom prst="rect">
            <a:avLst/>
          </a:prstGeom>
          <a:noFill/>
        </p:spPr>
        <p:txBody>
          <a:bodyPr wrap="none" rtlCol="0">
            <a:spAutoFit/>
          </a:bodyPr>
          <a:lstStyle/>
          <a:p>
            <a:pPr algn="ctr"/>
            <a:r>
              <a:rPr lang="en-US" sz="1200" dirty="0">
                <a:latin typeface="+mn-lt"/>
              </a:rPr>
              <a:t>Ingression API ID</a:t>
            </a:r>
          </a:p>
          <a:p>
            <a:pPr algn="ctr"/>
            <a:r>
              <a:rPr lang="en-US" sz="1200" dirty="0">
                <a:latin typeface="+mn-lt"/>
              </a:rPr>
              <a:t>API Access Key</a:t>
            </a:r>
          </a:p>
          <a:p>
            <a:pPr algn="ctr"/>
            <a:r>
              <a:rPr lang="en-US" sz="1200" dirty="0">
                <a:latin typeface="+mn-lt"/>
              </a:rPr>
              <a:t>Interaction ID</a:t>
            </a:r>
          </a:p>
        </p:txBody>
      </p:sp>
      <p:sp>
        <p:nvSpPr>
          <p:cNvPr id="52" name="Flowchart: Magnetic Disk 51">
            <a:extLst>
              <a:ext uri="{FF2B5EF4-FFF2-40B4-BE49-F238E27FC236}">
                <a16:creationId xmlns:a16="http://schemas.microsoft.com/office/drawing/2014/main" id="{72D0D75E-E48E-49E0-BA70-8183DF3E00B9}"/>
              </a:ext>
            </a:extLst>
          </p:cNvPr>
          <p:cNvSpPr/>
          <p:nvPr/>
        </p:nvSpPr>
        <p:spPr>
          <a:xfrm>
            <a:off x="8592574" y="3634676"/>
            <a:ext cx="1219200" cy="708724"/>
          </a:xfrm>
          <a:prstGeom prst="flowChartMagneticDisk">
            <a:avLst/>
          </a:prstGeom>
          <a:solidFill>
            <a:schemeClr val="accent6">
              <a:lumMod val="75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Folded Corner 52">
            <a:extLst>
              <a:ext uri="{FF2B5EF4-FFF2-40B4-BE49-F238E27FC236}">
                <a16:creationId xmlns:a16="http://schemas.microsoft.com/office/drawing/2014/main" id="{2247CD0F-5C41-498F-9558-0A1CC186EB04}"/>
              </a:ext>
            </a:extLst>
          </p:cNvPr>
          <p:cNvSpPr/>
          <p:nvPr/>
        </p:nvSpPr>
        <p:spPr>
          <a:xfrm>
            <a:off x="8752327" y="3163478"/>
            <a:ext cx="376286" cy="352650"/>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endParaRPr lang="en-US" sz="1000" b="1">
              <a:solidFill>
                <a:schemeClr val="accent6">
                  <a:lumMod val="75000"/>
                </a:schemeClr>
              </a:solidFill>
            </a:endParaRPr>
          </a:p>
        </p:txBody>
      </p:sp>
      <p:cxnSp>
        <p:nvCxnSpPr>
          <p:cNvPr id="55" name="Connector: Elbow 54">
            <a:extLst>
              <a:ext uri="{FF2B5EF4-FFF2-40B4-BE49-F238E27FC236}">
                <a16:creationId xmlns:a16="http://schemas.microsoft.com/office/drawing/2014/main" id="{CA0252D8-C1AB-49A8-A90D-D084DCDE7B09}"/>
              </a:ext>
            </a:extLst>
          </p:cNvPr>
          <p:cNvCxnSpPr>
            <a:cxnSpLocks/>
            <a:stCxn id="32" idx="3"/>
            <a:endCxn id="52" idx="1"/>
          </p:cNvCxnSpPr>
          <p:nvPr/>
        </p:nvCxnSpPr>
        <p:spPr>
          <a:xfrm>
            <a:off x="8405706" y="2953338"/>
            <a:ext cx="796468" cy="681338"/>
          </a:xfrm>
          <a:prstGeom prst="bentConnector2">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406E277-2D09-4353-8673-50A99BB42CCC}"/>
              </a:ext>
            </a:extLst>
          </p:cNvPr>
          <p:cNvSpPr txBox="1"/>
          <p:nvPr/>
        </p:nvSpPr>
        <p:spPr>
          <a:xfrm>
            <a:off x="7451365" y="3448638"/>
            <a:ext cx="1071255" cy="276999"/>
          </a:xfrm>
          <a:prstGeom prst="rect">
            <a:avLst/>
          </a:prstGeom>
          <a:noFill/>
        </p:spPr>
        <p:txBody>
          <a:bodyPr wrap="none" rtlCol="0">
            <a:spAutoFit/>
          </a:bodyPr>
          <a:lstStyle/>
          <a:p>
            <a:pPr algn="ctr"/>
            <a:r>
              <a:rPr lang="en-US" sz="1200" dirty="0">
                <a:latin typeface="+mn-lt"/>
              </a:rPr>
              <a:t>Transaction ID</a:t>
            </a:r>
          </a:p>
        </p:txBody>
      </p:sp>
      <p:cxnSp>
        <p:nvCxnSpPr>
          <p:cNvPr id="64" name="Connector: Elbow 63">
            <a:extLst>
              <a:ext uri="{FF2B5EF4-FFF2-40B4-BE49-F238E27FC236}">
                <a16:creationId xmlns:a16="http://schemas.microsoft.com/office/drawing/2014/main" id="{47E5300B-F00A-457E-90AB-94C33FD56D58}"/>
              </a:ext>
            </a:extLst>
          </p:cNvPr>
          <p:cNvCxnSpPr>
            <a:cxnSpLocks/>
            <a:stCxn id="32" idx="3"/>
            <a:endCxn id="78" idx="1"/>
          </p:cNvCxnSpPr>
          <p:nvPr/>
        </p:nvCxnSpPr>
        <p:spPr>
          <a:xfrm flipV="1">
            <a:off x="8405706" y="2486992"/>
            <a:ext cx="1097738" cy="466346"/>
          </a:xfrm>
          <a:prstGeom prst="bentConnector3">
            <a:avLst>
              <a:gd name="adj1" fmla="val 71658"/>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7B92A9E-F906-4284-8A5C-CF1EFE8829E1}"/>
              </a:ext>
            </a:extLst>
          </p:cNvPr>
          <p:cNvSpPr txBox="1"/>
          <p:nvPr/>
        </p:nvSpPr>
        <p:spPr>
          <a:xfrm>
            <a:off x="8895785" y="3939765"/>
            <a:ext cx="720069" cy="253916"/>
          </a:xfrm>
          <a:prstGeom prst="rect">
            <a:avLst/>
          </a:prstGeom>
          <a:noFill/>
        </p:spPr>
        <p:txBody>
          <a:bodyPr wrap="square" rtlCol="0">
            <a:spAutoFit/>
          </a:bodyPr>
          <a:lstStyle>
            <a:defPPr>
              <a:defRPr lang="en-US"/>
            </a:defPPr>
            <a:lvl1pPr algn="ctr">
              <a:defRPr sz="1050" b="1">
                <a:solidFill>
                  <a:schemeClr val="bg1"/>
                </a:solidFill>
                <a:latin typeface="+mj-lt"/>
              </a:defRPr>
            </a:lvl1pPr>
          </a:lstStyle>
          <a:p>
            <a:r>
              <a:rPr lang="en-US" dirty="0"/>
              <a:t>Raw Data</a:t>
            </a:r>
          </a:p>
        </p:txBody>
      </p:sp>
      <p:sp>
        <p:nvSpPr>
          <p:cNvPr id="68" name="Rectangle 67">
            <a:extLst>
              <a:ext uri="{FF2B5EF4-FFF2-40B4-BE49-F238E27FC236}">
                <a16:creationId xmlns:a16="http://schemas.microsoft.com/office/drawing/2014/main" id="{16219899-8238-423D-BE30-359BB099D3C9}"/>
              </a:ext>
            </a:extLst>
          </p:cNvPr>
          <p:cNvSpPr/>
          <p:nvPr/>
        </p:nvSpPr>
        <p:spPr>
          <a:xfrm>
            <a:off x="6389696" y="2458038"/>
            <a:ext cx="870469" cy="990600"/>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API</a:t>
            </a:r>
          </a:p>
          <a:p>
            <a:pPr algn="ctr"/>
            <a:r>
              <a:rPr lang="en-US" sz="900" b="1" dirty="0">
                <a:solidFill>
                  <a:schemeClr val="bg1"/>
                </a:solidFill>
              </a:rPr>
              <a:t>Gateway</a:t>
            </a:r>
          </a:p>
        </p:txBody>
      </p:sp>
      <p:cxnSp>
        <p:nvCxnSpPr>
          <p:cNvPr id="74" name="Straight Arrow Connector 73">
            <a:extLst>
              <a:ext uri="{FF2B5EF4-FFF2-40B4-BE49-F238E27FC236}">
                <a16:creationId xmlns:a16="http://schemas.microsoft.com/office/drawing/2014/main" id="{B0E3B3C9-3CB8-4633-8CA1-737DE545B2AE}"/>
              </a:ext>
            </a:extLst>
          </p:cNvPr>
          <p:cNvCxnSpPr>
            <a:cxnSpLocks/>
            <a:stCxn id="68" idx="3"/>
            <a:endCxn id="32" idx="1"/>
          </p:cNvCxnSpPr>
          <p:nvPr/>
        </p:nvCxnSpPr>
        <p:spPr>
          <a:xfrm>
            <a:off x="7260165" y="2953338"/>
            <a:ext cx="275072" cy="0"/>
          </a:xfrm>
          <a:prstGeom prst="straightConnector1">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3A684CB0-7AFB-4A65-AA9C-8EBFE0137A1F}"/>
              </a:ext>
            </a:extLst>
          </p:cNvPr>
          <p:cNvSpPr txBox="1"/>
          <p:nvPr/>
        </p:nvSpPr>
        <p:spPr>
          <a:xfrm>
            <a:off x="6271990" y="3473314"/>
            <a:ext cx="1105880" cy="276999"/>
          </a:xfrm>
          <a:prstGeom prst="rect">
            <a:avLst/>
          </a:prstGeom>
          <a:noFill/>
        </p:spPr>
        <p:txBody>
          <a:bodyPr wrap="none" rtlCol="0">
            <a:spAutoFit/>
          </a:bodyPr>
          <a:lstStyle/>
          <a:p>
            <a:pPr algn="ctr"/>
            <a:r>
              <a:rPr lang="en-US" sz="1200" dirty="0">
                <a:latin typeface="+mn-lt"/>
              </a:rPr>
              <a:t>API Access Key</a:t>
            </a:r>
          </a:p>
        </p:txBody>
      </p:sp>
      <p:sp>
        <p:nvSpPr>
          <p:cNvPr id="78" name="Flowchart: Direct Access Storage 77">
            <a:extLst>
              <a:ext uri="{FF2B5EF4-FFF2-40B4-BE49-F238E27FC236}">
                <a16:creationId xmlns:a16="http://schemas.microsoft.com/office/drawing/2014/main" id="{D8217BD4-46C1-461A-A14F-2FE4AA31EDF9}"/>
              </a:ext>
            </a:extLst>
          </p:cNvPr>
          <p:cNvSpPr/>
          <p:nvPr/>
        </p:nvSpPr>
        <p:spPr>
          <a:xfrm>
            <a:off x="9503444" y="2350608"/>
            <a:ext cx="506078" cy="272767"/>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82" name="Rectangle 81">
            <a:extLst>
              <a:ext uri="{FF2B5EF4-FFF2-40B4-BE49-F238E27FC236}">
                <a16:creationId xmlns:a16="http://schemas.microsoft.com/office/drawing/2014/main" id="{5640E343-8D1E-4B0B-8ACF-8EACEAA91419}"/>
              </a:ext>
            </a:extLst>
          </p:cNvPr>
          <p:cNvSpPr/>
          <p:nvPr/>
        </p:nvSpPr>
        <p:spPr>
          <a:xfrm>
            <a:off x="10591243" y="2888451"/>
            <a:ext cx="1072756" cy="990600"/>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Data</a:t>
            </a:r>
          </a:p>
          <a:p>
            <a:pPr algn="ctr"/>
            <a:r>
              <a:rPr lang="en-US" sz="900" b="1" dirty="0">
                <a:solidFill>
                  <a:schemeClr val="bg1"/>
                </a:solidFill>
              </a:rPr>
              <a:t>Ingestion</a:t>
            </a:r>
          </a:p>
        </p:txBody>
      </p:sp>
      <p:cxnSp>
        <p:nvCxnSpPr>
          <p:cNvPr id="83" name="Connector: Elbow 82">
            <a:extLst>
              <a:ext uri="{FF2B5EF4-FFF2-40B4-BE49-F238E27FC236}">
                <a16:creationId xmlns:a16="http://schemas.microsoft.com/office/drawing/2014/main" id="{663C943E-C584-455E-84BA-0E31585B8935}"/>
              </a:ext>
            </a:extLst>
          </p:cNvPr>
          <p:cNvCxnSpPr>
            <a:cxnSpLocks/>
            <a:stCxn id="78" idx="4"/>
            <a:endCxn id="82" idx="1"/>
          </p:cNvCxnSpPr>
          <p:nvPr/>
        </p:nvCxnSpPr>
        <p:spPr>
          <a:xfrm>
            <a:off x="10009522" y="2486992"/>
            <a:ext cx="581721" cy="896759"/>
          </a:xfrm>
          <a:prstGeom prst="bentConnector3">
            <a:avLst>
              <a:gd name="adj1" fmla="val 50000"/>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D6B8EEB7-4F4A-4F6B-9D45-83B720861FCF}"/>
              </a:ext>
            </a:extLst>
          </p:cNvPr>
          <p:cNvCxnSpPr>
            <a:cxnSpLocks/>
            <a:stCxn id="52" idx="4"/>
            <a:endCxn id="82" idx="1"/>
          </p:cNvCxnSpPr>
          <p:nvPr/>
        </p:nvCxnSpPr>
        <p:spPr>
          <a:xfrm flipV="1">
            <a:off x="9811774" y="3383751"/>
            <a:ext cx="779469" cy="605287"/>
          </a:xfrm>
          <a:prstGeom prst="bentConnector3">
            <a:avLst>
              <a:gd name="adj1" fmla="val 63303"/>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49C9676F-0F4B-4F05-BE7D-E80190FA694C}"/>
              </a:ext>
            </a:extLst>
          </p:cNvPr>
          <p:cNvSpPr/>
          <p:nvPr/>
        </p:nvSpPr>
        <p:spPr>
          <a:xfrm>
            <a:off x="10547105" y="2103827"/>
            <a:ext cx="1199618" cy="519548"/>
          </a:xfrm>
          <a:prstGeom prst="rect">
            <a:avLst/>
          </a:prstGeom>
          <a:solidFill>
            <a:srgbClr val="00B0F0"/>
          </a:solidFill>
          <a:ln w="6350">
            <a:noFill/>
            <a:prstDash val="solid"/>
          </a:ln>
          <a:effectLst>
            <a:glow rad="63500">
              <a:schemeClr val="tx1">
                <a:lumMod val="50000"/>
                <a:lumOff val="50000"/>
                <a:alpha val="45000"/>
              </a:schemeClr>
            </a:glow>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400"/>
              </a:spcAft>
            </a:pPr>
            <a:r>
              <a:rPr lang="en-US" sz="900" b="1" dirty="0">
                <a:solidFill>
                  <a:schemeClr val="bg1"/>
                </a:solidFill>
              </a:rPr>
              <a:t>Schema Registry</a:t>
            </a:r>
          </a:p>
          <a:p>
            <a:pPr indent="-171450" algn="ctr">
              <a:spcAft>
                <a:spcPts val="400"/>
              </a:spcAft>
              <a:buFont typeface="Arial" panose="020B0604020202020204" pitchFamily="34" charset="0"/>
              <a:buChar char="•"/>
            </a:pPr>
            <a:r>
              <a:rPr lang="en-US" sz="900" b="1" dirty="0">
                <a:solidFill>
                  <a:schemeClr val="bg1"/>
                </a:solidFill>
              </a:rPr>
              <a:t>Interface Schema</a:t>
            </a:r>
          </a:p>
        </p:txBody>
      </p:sp>
      <p:sp>
        <p:nvSpPr>
          <p:cNvPr id="103" name="TextBox 102">
            <a:extLst>
              <a:ext uri="{FF2B5EF4-FFF2-40B4-BE49-F238E27FC236}">
                <a16:creationId xmlns:a16="http://schemas.microsoft.com/office/drawing/2014/main" id="{AD085838-CD8A-466C-8206-CA9D40A2E717}"/>
              </a:ext>
            </a:extLst>
          </p:cNvPr>
          <p:cNvSpPr txBox="1"/>
          <p:nvPr/>
        </p:nvSpPr>
        <p:spPr>
          <a:xfrm>
            <a:off x="6093068" y="1621872"/>
            <a:ext cx="1723485" cy="307777"/>
          </a:xfrm>
          <a:prstGeom prst="rect">
            <a:avLst/>
          </a:prstGeom>
          <a:noFill/>
        </p:spPr>
        <p:txBody>
          <a:bodyPr wrap="none" rtlCol="0">
            <a:spAutoFit/>
          </a:bodyPr>
          <a:lstStyle/>
          <a:p>
            <a:pPr algn="ctr"/>
            <a:r>
              <a:rPr lang="en-US" sz="1400" b="1" dirty="0">
                <a:latin typeface="+mn-lt"/>
              </a:rPr>
              <a:t>Virtual Private Cloud</a:t>
            </a:r>
          </a:p>
        </p:txBody>
      </p:sp>
      <p:sp>
        <p:nvSpPr>
          <p:cNvPr id="104" name="TextBox 103">
            <a:extLst>
              <a:ext uri="{FF2B5EF4-FFF2-40B4-BE49-F238E27FC236}">
                <a16:creationId xmlns:a16="http://schemas.microsoft.com/office/drawing/2014/main" id="{350E97BF-4C25-450E-BF2B-8C4D98630FA2}"/>
              </a:ext>
            </a:extLst>
          </p:cNvPr>
          <p:cNvSpPr txBox="1"/>
          <p:nvPr/>
        </p:nvSpPr>
        <p:spPr>
          <a:xfrm>
            <a:off x="6297363" y="4290726"/>
            <a:ext cx="834332" cy="307777"/>
          </a:xfrm>
          <a:prstGeom prst="rect">
            <a:avLst/>
          </a:prstGeom>
          <a:noFill/>
        </p:spPr>
        <p:txBody>
          <a:bodyPr wrap="none" rtlCol="0">
            <a:spAutoFit/>
          </a:bodyPr>
          <a:lstStyle/>
          <a:p>
            <a:pPr algn="ctr"/>
            <a:r>
              <a:rPr lang="en-US" sz="1400" b="1" dirty="0">
                <a:latin typeface="+mn-lt"/>
              </a:rPr>
              <a:t>Platform</a:t>
            </a:r>
          </a:p>
        </p:txBody>
      </p:sp>
      <p:sp>
        <p:nvSpPr>
          <p:cNvPr id="105" name="TextBox 104">
            <a:extLst>
              <a:ext uri="{FF2B5EF4-FFF2-40B4-BE49-F238E27FC236}">
                <a16:creationId xmlns:a16="http://schemas.microsoft.com/office/drawing/2014/main" id="{12277C53-73A5-4D8E-A14E-783D3C2E9A7A}"/>
              </a:ext>
            </a:extLst>
          </p:cNvPr>
          <p:cNvSpPr txBox="1"/>
          <p:nvPr/>
        </p:nvSpPr>
        <p:spPr>
          <a:xfrm>
            <a:off x="260415" y="1661339"/>
            <a:ext cx="1359668" cy="307777"/>
          </a:xfrm>
          <a:prstGeom prst="rect">
            <a:avLst/>
          </a:prstGeom>
          <a:noFill/>
        </p:spPr>
        <p:txBody>
          <a:bodyPr wrap="none" rtlCol="0">
            <a:spAutoFit/>
          </a:bodyPr>
          <a:lstStyle/>
          <a:p>
            <a:pPr algn="ctr"/>
            <a:r>
              <a:rPr lang="en-US" sz="1400" b="1" dirty="0">
                <a:latin typeface="+mn-lt"/>
              </a:rPr>
              <a:t>TFS Data Center</a:t>
            </a:r>
          </a:p>
        </p:txBody>
      </p:sp>
      <p:sp>
        <p:nvSpPr>
          <p:cNvPr id="44" name="TextBox 43">
            <a:extLst>
              <a:ext uri="{FF2B5EF4-FFF2-40B4-BE49-F238E27FC236}">
                <a16:creationId xmlns:a16="http://schemas.microsoft.com/office/drawing/2014/main" id="{401F0026-4214-438C-B188-3B6CE873A073}"/>
              </a:ext>
            </a:extLst>
          </p:cNvPr>
          <p:cNvSpPr txBox="1"/>
          <p:nvPr/>
        </p:nvSpPr>
        <p:spPr>
          <a:xfrm>
            <a:off x="-10733" y="684015"/>
            <a:ext cx="12192000" cy="677108"/>
          </a:xfrm>
          <a:prstGeom prst="rect">
            <a:avLst/>
          </a:prstGeom>
          <a:solidFill>
            <a:schemeClr val="bg1">
              <a:lumMod val="95000"/>
            </a:schemeClr>
          </a:solidFill>
        </p:spPr>
        <p:txBody>
          <a:bodyPr wrap="square" lIns="365760" tIns="182880" rIns="365760" bIns="182880" rtlCol="0">
            <a:spAutoFit/>
          </a:bodyPr>
          <a:lstStyle/>
          <a:p>
            <a:pPr algn="just"/>
            <a:r>
              <a:rPr lang="en-US" sz="2000" b="1" i="1" dirty="0">
                <a:solidFill>
                  <a:srgbClr val="002060"/>
                </a:solidFill>
                <a:latin typeface="+mn-lt"/>
              </a:rPr>
              <a:t>Option 1: Custom API</a:t>
            </a:r>
          </a:p>
        </p:txBody>
      </p:sp>
      <p:grpSp>
        <p:nvGrpSpPr>
          <p:cNvPr id="9" name="Group 8">
            <a:extLst>
              <a:ext uri="{FF2B5EF4-FFF2-40B4-BE49-F238E27FC236}">
                <a16:creationId xmlns:a16="http://schemas.microsoft.com/office/drawing/2014/main" id="{132F84F0-CCF1-4BDE-A014-09091BAF17EA}"/>
              </a:ext>
            </a:extLst>
          </p:cNvPr>
          <p:cNvGrpSpPr/>
          <p:nvPr/>
        </p:nvGrpSpPr>
        <p:grpSpPr>
          <a:xfrm>
            <a:off x="457201" y="5645621"/>
            <a:ext cx="11049000" cy="685175"/>
            <a:chOff x="457201" y="5645621"/>
            <a:chExt cx="11049000" cy="685175"/>
          </a:xfrm>
        </p:grpSpPr>
        <p:sp>
          <p:nvSpPr>
            <p:cNvPr id="48" name="Rectangle 47">
              <a:extLst>
                <a:ext uri="{FF2B5EF4-FFF2-40B4-BE49-F238E27FC236}">
                  <a16:creationId xmlns:a16="http://schemas.microsoft.com/office/drawing/2014/main" id="{F8FC6B90-4FB1-4EF7-B8D0-8BF29D9C327C}"/>
                </a:ext>
              </a:extLst>
            </p:cNvPr>
            <p:cNvSpPr/>
            <p:nvPr/>
          </p:nvSpPr>
          <p:spPr>
            <a:xfrm>
              <a:off x="457201" y="5645621"/>
              <a:ext cx="11049000" cy="136426"/>
            </a:xfrm>
            <a:prstGeom prst="rect">
              <a:avLst/>
            </a:prstGeom>
            <a:pattFill prst="dkVert">
              <a:fgClr>
                <a:schemeClr val="bg1">
                  <a:lumMod val="65000"/>
                </a:schemeClr>
              </a:fgClr>
              <a:bgClr>
                <a:schemeClr val="bg1">
                  <a:lumMod val="95000"/>
                </a:schemeClr>
              </a:bgClr>
            </a:patt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4" name="TextBox 53">
              <a:extLst>
                <a:ext uri="{FF2B5EF4-FFF2-40B4-BE49-F238E27FC236}">
                  <a16:creationId xmlns:a16="http://schemas.microsoft.com/office/drawing/2014/main" id="{6BE17953-9E8B-4A72-BF5F-9EBACD85D0E4}"/>
                </a:ext>
              </a:extLst>
            </p:cNvPr>
            <p:cNvSpPr txBox="1"/>
            <p:nvPr/>
          </p:nvSpPr>
          <p:spPr>
            <a:xfrm>
              <a:off x="922429" y="5869131"/>
              <a:ext cx="1224758" cy="461665"/>
            </a:xfrm>
            <a:prstGeom prst="rect">
              <a:avLst/>
            </a:prstGeom>
            <a:noFill/>
          </p:spPr>
          <p:txBody>
            <a:bodyPr wrap="none" rtlCol="0">
              <a:spAutoFit/>
            </a:bodyPr>
            <a:lstStyle/>
            <a:p>
              <a:pPr algn="ctr"/>
              <a:r>
                <a:rPr lang="en-US" sz="1200" dirty="0">
                  <a:latin typeface="+mn-lt"/>
                </a:rPr>
                <a:t>Time of Creation</a:t>
              </a:r>
            </a:p>
            <a:p>
              <a:pPr algn="ctr"/>
              <a:r>
                <a:rPr lang="en-US" sz="1200" dirty="0">
                  <a:latin typeface="+mn-lt"/>
                </a:rPr>
                <a:t>@ Source</a:t>
              </a:r>
            </a:p>
          </p:txBody>
        </p:sp>
        <p:sp>
          <p:nvSpPr>
            <p:cNvPr id="56" name="TextBox 55">
              <a:extLst>
                <a:ext uri="{FF2B5EF4-FFF2-40B4-BE49-F238E27FC236}">
                  <a16:creationId xmlns:a16="http://schemas.microsoft.com/office/drawing/2014/main" id="{5C79AB58-F2CB-4D80-8331-86EC08745693}"/>
                </a:ext>
              </a:extLst>
            </p:cNvPr>
            <p:cNvSpPr txBox="1"/>
            <p:nvPr/>
          </p:nvSpPr>
          <p:spPr>
            <a:xfrm>
              <a:off x="3760985" y="5819878"/>
              <a:ext cx="1002197" cy="461665"/>
            </a:xfrm>
            <a:prstGeom prst="rect">
              <a:avLst/>
            </a:prstGeom>
            <a:noFill/>
          </p:spPr>
          <p:txBody>
            <a:bodyPr wrap="none" rtlCol="0">
              <a:spAutoFit/>
            </a:bodyPr>
            <a:lstStyle/>
            <a:p>
              <a:pPr algn="ctr"/>
              <a:r>
                <a:rPr lang="en-US" sz="1200" dirty="0">
                  <a:latin typeface="+mn-lt"/>
                </a:rPr>
                <a:t>Time of Send</a:t>
              </a:r>
            </a:p>
            <a:p>
              <a:pPr algn="ctr"/>
              <a:r>
                <a:rPr lang="en-US" sz="1200" dirty="0">
                  <a:latin typeface="+mn-lt"/>
                </a:rPr>
                <a:t>@ Client</a:t>
              </a:r>
            </a:p>
          </p:txBody>
        </p:sp>
        <p:sp>
          <p:nvSpPr>
            <p:cNvPr id="60" name="TextBox 59">
              <a:extLst>
                <a:ext uri="{FF2B5EF4-FFF2-40B4-BE49-F238E27FC236}">
                  <a16:creationId xmlns:a16="http://schemas.microsoft.com/office/drawing/2014/main" id="{FFE51009-30EC-4FC9-9EEC-F4C97414A78D}"/>
                </a:ext>
              </a:extLst>
            </p:cNvPr>
            <p:cNvSpPr txBox="1"/>
            <p:nvPr/>
          </p:nvSpPr>
          <p:spPr>
            <a:xfrm>
              <a:off x="5679381" y="5827599"/>
              <a:ext cx="1203470" cy="461665"/>
            </a:xfrm>
            <a:prstGeom prst="rect">
              <a:avLst/>
            </a:prstGeom>
            <a:noFill/>
          </p:spPr>
          <p:txBody>
            <a:bodyPr wrap="none" rtlCol="0">
              <a:spAutoFit/>
            </a:bodyPr>
            <a:lstStyle/>
            <a:p>
              <a:pPr algn="ctr"/>
              <a:r>
                <a:rPr lang="en-US" sz="1200" dirty="0">
                  <a:latin typeface="+mn-lt"/>
                </a:rPr>
                <a:t>Time of Delivery</a:t>
              </a:r>
            </a:p>
            <a:p>
              <a:pPr algn="ctr"/>
              <a:r>
                <a:rPr lang="en-US" sz="1200" dirty="0">
                  <a:latin typeface="+mn-lt"/>
                </a:rPr>
                <a:t>@ Server</a:t>
              </a:r>
            </a:p>
          </p:txBody>
        </p:sp>
        <p:sp>
          <p:nvSpPr>
            <p:cNvPr id="61" name="TextBox 60">
              <a:extLst>
                <a:ext uri="{FF2B5EF4-FFF2-40B4-BE49-F238E27FC236}">
                  <a16:creationId xmlns:a16="http://schemas.microsoft.com/office/drawing/2014/main" id="{2331EE95-F00A-4914-8519-351D14ADAFDC}"/>
                </a:ext>
              </a:extLst>
            </p:cNvPr>
            <p:cNvSpPr txBox="1"/>
            <p:nvPr/>
          </p:nvSpPr>
          <p:spPr>
            <a:xfrm>
              <a:off x="10009522" y="5819877"/>
              <a:ext cx="1174360" cy="461665"/>
            </a:xfrm>
            <a:prstGeom prst="rect">
              <a:avLst/>
            </a:prstGeom>
            <a:noFill/>
          </p:spPr>
          <p:txBody>
            <a:bodyPr wrap="none" rtlCol="0">
              <a:spAutoFit/>
            </a:bodyPr>
            <a:lstStyle/>
            <a:p>
              <a:pPr algn="ctr"/>
              <a:r>
                <a:rPr lang="en-US" sz="1200" dirty="0">
                  <a:latin typeface="+mn-lt"/>
                </a:rPr>
                <a:t>Time of Receive</a:t>
              </a:r>
            </a:p>
            <a:p>
              <a:pPr algn="ctr"/>
              <a:r>
                <a:rPr lang="en-US" sz="1200" dirty="0">
                  <a:latin typeface="+mn-lt"/>
                </a:rPr>
                <a:t>@ Server</a:t>
              </a:r>
            </a:p>
          </p:txBody>
        </p:sp>
      </p:grpSp>
      <p:cxnSp>
        <p:nvCxnSpPr>
          <p:cNvPr id="62" name="Straight Arrow Connector 61">
            <a:extLst>
              <a:ext uri="{FF2B5EF4-FFF2-40B4-BE49-F238E27FC236}">
                <a16:creationId xmlns:a16="http://schemas.microsoft.com/office/drawing/2014/main" id="{256F4CB0-0BA0-4CF1-8608-3A2F2FD6297E}"/>
              </a:ext>
            </a:extLst>
          </p:cNvPr>
          <p:cNvCxnSpPr>
            <a:cxnSpLocks/>
          </p:cNvCxnSpPr>
          <p:nvPr/>
        </p:nvCxnSpPr>
        <p:spPr>
          <a:xfrm flipH="1">
            <a:off x="1383687" y="2915663"/>
            <a:ext cx="34883" cy="2642875"/>
          </a:xfrm>
          <a:prstGeom prst="straightConnector1">
            <a:avLst/>
          </a:prstGeom>
          <a:ln w="12700">
            <a:solidFill>
              <a:srgbClr val="0070C0"/>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8792D40-B7FC-4CC5-81F7-3F71DCD3BD6D}"/>
              </a:ext>
            </a:extLst>
          </p:cNvPr>
          <p:cNvCxnSpPr>
            <a:cxnSpLocks/>
          </p:cNvCxnSpPr>
          <p:nvPr/>
        </p:nvCxnSpPr>
        <p:spPr>
          <a:xfrm flipH="1">
            <a:off x="4503862" y="2972403"/>
            <a:ext cx="34883" cy="2642875"/>
          </a:xfrm>
          <a:prstGeom prst="straightConnector1">
            <a:avLst/>
          </a:prstGeom>
          <a:ln w="12700">
            <a:solidFill>
              <a:srgbClr val="0070C0"/>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DFC34CA-F728-4E2E-8916-552892FE9A10}"/>
              </a:ext>
            </a:extLst>
          </p:cNvPr>
          <p:cNvCxnSpPr>
            <a:cxnSpLocks/>
          </p:cNvCxnSpPr>
          <p:nvPr/>
        </p:nvCxnSpPr>
        <p:spPr>
          <a:xfrm flipH="1">
            <a:off x="6219572" y="2954310"/>
            <a:ext cx="34883" cy="2642875"/>
          </a:xfrm>
          <a:prstGeom prst="straightConnector1">
            <a:avLst/>
          </a:prstGeom>
          <a:ln w="12700">
            <a:solidFill>
              <a:srgbClr val="0070C0"/>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1500524-C7D0-4432-BB18-E37BB9BA2116}"/>
              </a:ext>
            </a:extLst>
          </p:cNvPr>
          <p:cNvCxnSpPr>
            <a:cxnSpLocks/>
          </p:cNvCxnSpPr>
          <p:nvPr/>
        </p:nvCxnSpPr>
        <p:spPr>
          <a:xfrm>
            <a:off x="10466559" y="3425366"/>
            <a:ext cx="1" cy="2166134"/>
          </a:xfrm>
          <a:prstGeom prst="straightConnector1">
            <a:avLst/>
          </a:prstGeom>
          <a:ln w="12700">
            <a:solidFill>
              <a:srgbClr val="0070C0"/>
            </a:solidFill>
            <a:prstDash val="dash"/>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047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EC077A28-C398-4B1F-92F6-CF29C1B9C3D0}"/>
              </a:ext>
            </a:extLst>
          </p:cNvPr>
          <p:cNvSpPr/>
          <p:nvPr/>
        </p:nvSpPr>
        <p:spPr>
          <a:xfrm>
            <a:off x="5919681" y="1543375"/>
            <a:ext cx="6011904" cy="3240205"/>
          </a:xfrm>
          <a:prstGeom prst="rect">
            <a:avLst/>
          </a:prstGeom>
          <a:solidFill>
            <a:schemeClr val="bg1"/>
          </a:solidFill>
          <a:ln w="12700">
            <a:solidFill>
              <a:schemeClr val="tx1">
                <a:lumMod val="50000"/>
                <a:lumOff val="50000"/>
              </a:schemeClr>
            </a:solidFill>
            <a:prstDash val="solid"/>
          </a:ln>
          <a:effectLst>
            <a:innerShdw blurRad="1143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en-US" sz="1600" b="1" dirty="0">
              <a:solidFill>
                <a:srgbClr val="002060"/>
              </a:solidFill>
            </a:endParaRPr>
          </a:p>
        </p:txBody>
      </p:sp>
      <p:sp>
        <p:nvSpPr>
          <p:cNvPr id="2" name="Title 1">
            <a:extLst>
              <a:ext uri="{FF2B5EF4-FFF2-40B4-BE49-F238E27FC236}">
                <a16:creationId xmlns:a16="http://schemas.microsoft.com/office/drawing/2014/main" id="{EF7F5224-B30B-4971-B8BE-84C74171F797}"/>
              </a:ext>
            </a:extLst>
          </p:cNvPr>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Implementation Design</a:t>
            </a:r>
          </a:p>
        </p:txBody>
      </p:sp>
      <p:sp>
        <p:nvSpPr>
          <p:cNvPr id="4" name="Slide Number Placeholder 3">
            <a:extLst>
              <a:ext uri="{FF2B5EF4-FFF2-40B4-BE49-F238E27FC236}">
                <a16:creationId xmlns:a16="http://schemas.microsoft.com/office/drawing/2014/main" id="{C8FBA79F-7356-41DF-B708-6D5A529A4FA8}"/>
              </a:ext>
            </a:extLst>
          </p:cNvPr>
          <p:cNvSpPr>
            <a:spLocks noGrp="1"/>
          </p:cNvSpPr>
          <p:nvPr>
            <p:ph type="sldNum" sz="quarter" idx="4"/>
          </p:nvPr>
        </p:nvSpPr>
        <p:spPr/>
        <p:txBody>
          <a:bodyPr/>
          <a:lstStyle/>
          <a:p>
            <a:fld id="{EF8F64E1-8DCB-A44D-B480-8EAB705BC498}" type="slidenum">
              <a:rPr lang="en-US" altLang="en-US" smtClean="0"/>
              <a:pPr/>
              <a:t>25</a:t>
            </a:fld>
            <a:endParaRPr lang="en-US" altLang="en-US" dirty="0"/>
          </a:p>
        </p:txBody>
      </p:sp>
      <p:sp>
        <p:nvSpPr>
          <p:cNvPr id="7" name="Rectangle 6">
            <a:extLst>
              <a:ext uri="{FF2B5EF4-FFF2-40B4-BE49-F238E27FC236}">
                <a16:creationId xmlns:a16="http://schemas.microsoft.com/office/drawing/2014/main" id="{6118E360-4065-4028-B4D4-9A7BCEAE4773}"/>
              </a:ext>
            </a:extLst>
          </p:cNvPr>
          <p:cNvSpPr/>
          <p:nvPr/>
        </p:nvSpPr>
        <p:spPr>
          <a:xfrm>
            <a:off x="228600" y="1543375"/>
            <a:ext cx="4879047" cy="3240204"/>
          </a:xfrm>
          <a:prstGeom prst="rect">
            <a:avLst/>
          </a:prstGeom>
          <a:solidFill>
            <a:schemeClr val="accent1">
              <a:lumMod val="20000"/>
              <a:lumOff val="80000"/>
            </a:schemeClr>
          </a:solidFill>
          <a:ln w="12700">
            <a:solidFill>
              <a:schemeClr val="tx1">
                <a:lumMod val="50000"/>
                <a:lumOff val="50000"/>
              </a:schemeClr>
            </a:solidFill>
            <a:prstDash val="solid"/>
          </a:ln>
          <a:effectLst>
            <a:innerShdw blurRad="1524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a:solidFill>
                <a:srgbClr val="002060"/>
              </a:solidFill>
            </a:endParaRPr>
          </a:p>
        </p:txBody>
      </p:sp>
      <p:sp>
        <p:nvSpPr>
          <p:cNvPr id="8" name="Rectangle 7">
            <a:extLst>
              <a:ext uri="{FF2B5EF4-FFF2-40B4-BE49-F238E27FC236}">
                <a16:creationId xmlns:a16="http://schemas.microsoft.com/office/drawing/2014/main" id="{37E9993E-DFE5-4DE7-993D-EB39F1512464}"/>
              </a:ext>
            </a:extLst>
          </p:cNvPr>
          <p:cNvSpPr/>
          <p:nvPr/>
        </p:nvSpPr>
        <p:spPr>
          <a:xfrm>
            <a:off x="380147" y="2438400"/>
            <a:ext cx="990600" cy="990600"/>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Data Source</a:t>
            </a:r>
          </a:p>
          <a:p>
            <a:pPr algn="ctr"/>
            <a:r>
              <a:rPr lang="en-US" sz="900" b="1" dirty="0">
                <a:solidFill>
                  <a:schemeClr val="bg1"/>
                </a:solidFill>
              </a:rPr>
              <a:t>System</a:t>
            </a:r>
          </a:p>
        </p:txBody>
      </p:sp>
      <p:sp>
        <p:nvSpPr>
          <p:cNvPr id="11" name="Rectangle 10">
            <a:extLst>
              <a:ext uri="{FF2B5EF4-FFF2-40B4-BE49-F238E27FC236}">
                <a16:creationId xmlns:a16="http://schemas.microsoft.com/office/drawing/2014/main" id="{8CCED1FC-0D30-4E8D-98EC-96B9360D8FD7}"/>
              </a:ext>
            </a:extLst>
          </p:cNvPr>
          <p:cNvSpPr/>
          <p:nvPr/>
        </p:nvSpPr>
        <p:spPr>
          <a:xfrm>
            <a:off x="2291038" y="2438400"/>
            <a:ext cx="1218022" cy="990600"/>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Intermediate</a:t>
            </a:r>
          </a:p>
          <a:p>
            <a:pPr algn="ctr"/>
            <a:r>
              <a:rPr lang="en-US" sz="900" b="1" dirty="0">
                <a:solidFill>
                  <a:schemeClr val="bg1"/>
                </a:solidFill>
              </a:rPr>
              <a:t>Application</a:t>
            </a:r>
          </a:p>
        </p:txBody>
      </p:sp>
      <p:cxnSp>
        <p:nvCxnSpPr>
          <p:cNvPr id="13" name="Straight Arrow Connector 12">
            <a:extLst>
              <a:ext uri="{FF2B5EF4-FFF2-40B4-BE49-F238E27FC236}">
                <a16:creationId xmlns:a16="http://schemas.microsoft.com/office/drawing/2014/main" id="{5049E951-AC63-4179-BEC4-E72E6A382E78}"/>
              </a:ext>
            </a:extLst>
          </p:cNvPr>
          <p:cNvCxnSpPr>
            <a:cxnSpLocks/>
            <a:stCxn id="8" idx="3"/>
            <a:endCxn id="11" idx="1"/>
          </p:cNvCxnSpPr>
          <p:nvPr/>
        </p:nvCxnSpPr>
        <p:spPr>
          <a:xfrm>
            <a:off x="1370747" y="2933700"/>
            <a:ext cx="920291" cy="0"/>
          </a:xfrm>
          <a:prstGeom prst="straightConnector1">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1D4B1B4-3D91-4F52-BA8F-DCAFA40BC53E}"/>
              </a:ext>
            </a:extLst>
          </p:cNvPr>
          <p:cNvSpPr/>
          <p:nvPr/>
        </p:nvSpPr>
        <p:spPr>
          <a:xfrm>
            <a:off x="3523005" y="2782792"/>
            <a:ext cx="909687" cy="352650"/>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API Client</a:t>
            </a:r>
          </a:p>
        </p:txBody>
      </p:sp>
      <p:sp>
        <p:nvSpPr>
          <p:cNvPr id="27" name="Rectangle: Folded Corner 26">
            <a:extLst>
              <a:ext uri="{FF2B5EF4-FFF2-40B4-BE49-F238E27FC236}">
                <a16:creationId xmlns:a16="http://schemas.microsoft.com/office/drawing/2014/main" id="{1EA8782A-DFC2-41BA-95B3-F9CC678653A8}"/>
              </a:ext>
            </a:extLst>
          </p:cNvPr>
          <p:cNvSpPr/>
          <p:nvPr/>
        </p:nvSpPr>
        <p:spPr>
          <a:xfrm>
            <a:off x="1609952" y="3005818"/>
            <a:ext cx="376286" cy="352650"/>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endParaRPr lang="en-US" sz="1000" b="1">
              <a:solidFill>
                <a:schemeClr val="accent6">
                  <a:lumMod val="75000"/>
                </a:schemeClr>
              </a:solidFill>
            </a:endParaRPr>
          </a:p>
        </p:txBody>
      </p:sp>
      <p:sp>
        <p:nvSpPr>
          <p:cNvPr id="31" name="Rectangle 30">
            <a:extLst>
              <a:ext uri="{FF2B5EF4-FFF2-40B4-BE49-F238E27FC236}">
                <a16:creationId xmlns:a16="http://schemas.microsoft.com/office/drawing/2014/main" id="{49474FA0-0A15-4A67-8D0E-87CDE9221CC0}"/>
              </a:ext>
            </a:extLst>
          </p:cNvPr>
          <p:cNvSpPr/>
          <p:nvPr/>
        </p:nvSpPr>
        <p:spPr>
          <a:xfrm>
            <a:off x="6096000" y="1988788"/>
            <a:ext cx="5715853" cy="2590800"/>
          </a:xfrm>
          <a:prstGeom prst="rect">
            <a:avLst/>
          </a:prstGeom>
          <a:solidFill>
            <a:schemeClr val="bg1">
              <a:lumMod val="75000"/>
              <a:alpha val="5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en-US" sz="1600" b="1" dirty="0">
              <a:solidFill>
                <a:srgbClr val="002060"/>
              </a:solidFill>
            </a:endParaRPr>
          </a:p>
        </p:txBody>
      </p:sp>
      <p:sp>
        <p:nvSpPr>
          <p:cNvPr id="32" name="Rectangle 31">
            <a:extLst>
              <a:ext uri="{FF2B5EF4-FFF2-40B4-BE49-F238E27FC236}">
                <a16:creationId xmlns:a16="http://schemas.microsoft.com/office/drawing/2014/main" id="{EDAC88FD-4C6B-4B05-BBEB-FACEB599F200}"/>
              </a:ext>
            </a:extLst>
          </p:cNvPr>
          <p:cNvSpPr/>
          <p:nvPr/>
        </p:nvSpPr>
        <p:spPr>
          <a:xfrm>
            <a:off x="6449860" y="2216888"/>
            <a:ext cx="1214071" cy="1472300"/>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S3</a:t>
            </a:r>
          </a:p>
          <a:p>
            <a:pPr algn="ctr"/>
            <a:r>
              <a:rPr lang="en-US" sz="900" b="1" dirty="0">
                <a:solidFill>
                  <a:schemeClr val="bg1"/>
                </a:solidFill>
              </a:rPr>
              <a:t>Service</a:t>
            </a:r>
          </a:p>
        </p:txBody>
      </p:sp>
      <p:cxnSp>
        <p:nvCxnSpPr>
          <p:cNvPr id="33" name="Straight Arrow Connector 32">
            <a:extLst>
              <a:ext uri="{FF2B5EF4-FFF2-40B4-BE49-F238E27FC236}">
                <a16:creationId xmlns:a16="http://schemas.microsoft.com/office/drawing/2014/main" id="{4C496DB7-4149-4619-BC94-C98D202BA3C6}"/>
              </a:ext>
            </a:extLst>
          </p:cNvPr>
          <p:cNvCxnSpPr>
            <a:cxnSpLocks/>
            <a:stCxn id="17" idx="3"/>
            <a:endCxn id="32" idx="1"/>
          </p:cNvCxnSpPr>
          <p:nvPr/>
        </p:nvCxnSpPr>
        <p:spPr>
          <a:xfrm flipV="1">
            <a:off x="4432692" y="2953038"/>
            <a:ext cx="2017168" cy="6079"/>
          </a:xfrm>
          <a:prstGeom prst="straightConnector1">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8" name="Rectangle: Folded Corner 37">
            <a:extLst>
              <a:ext uri="{FF2B5EF4-FFF2-40B4-BE49-F238E27FC236}">
                <a16:creationId xmlns:a16="http://schemas.microsoft.com/office/drawing/2014/main" id="{7C7B9153-EA51-45EA-8402-DF711DB686B4}"/>
              </a:ext>
            </a:extLst>
          </p:cNvPr>
          <p:cNvSpPr/>
          <p:nvPr/>
        </p:nvSpPr>
        <p:spPr>
          <a:xfrm>
            <a:off x="3634805" y="3296989"/>
            <a:ext cx="376286" cy="352650"/>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endParaRPr lang="en-US" sz="1000" b="1">
              <a:solidFill>
                <a:schemeClr val="accent6">
                  <a:lumMod val="75000"/>
                </a:schemeClr>
              </a:solidFill>
            </a:endParaRPr>
          </a:p>
        </p:txBody>
      </p:sp>
      <p:sp>
        <p:nvSpPr>
          <p:cNvPr id="50" name="TextBox 49">
            <a:extLst>
              <a:ext uri="{FF2B5EF4-FFF2-40B4-BE49-F238E27FC236}">
                <a16:creationId xmlns:a16="http://schemas.microsoft.com/office/drawing/2014/main" id="{E8252B95-E38D-429C-A9B7-055406331D08}"/>
              </a:ext>
            </a:extLst>
          </p:cNvPr>
          <p:cNvSpPr txBox="1"/>
          <p:nvPr/>
        </p:nvSpPr>
        <p:spPr>
          <a:xfrm>
            <a:off x="2930224" y="3675756"/>
            <a:ext cx="1459951" cy="461665"/>
          </a:xfrm>
          <a:prstGeom prst="rect">
            <a:avLst/>
          </a:prstGeom>
          <a:noFill/>
        </p:spPr>
        <p:txBody>
          <a:bodyPr wrap="none" rtlCol="0">
            <a:spAutoFit/>
          </a:bodyPr>
          <a:lstStyle/>
          <a:p>
            <a:r>
              <a:rPr lang="en-US" sz="1200" dirty="0">
                <a:latin typeface="+mn-lt"/>
              </a:rPr>
              <a:t>Interaction Group ID</a:t>
            </a:r>
          </a:p>
          <a:p>
            <a:r>
              <a:rPr lang="en-US" sz="1200" dirty="0">
                <a:latin typeface="+mn-lt"/>
              </a:rPr>
              <a:t>Interface ID</a:t>
            </a:r>
          </a:p>
        </p:txBody>
      </p:sp>
      <p:sp>
        <p:nvSpPr>
          <p:cNvPr id="51" name="TextBox 50">
            <a:extLst>
              <a:ext uri="{FF2B5EF4-FFF2-40B4-BE49-F238E27FC236}">
                <a16:creationId xmlns:a16="http://schemas.microsoft.com/office/drawing/2014/main" id="{92A71812-08F6-49CA-BE17-459C5EB84637}"/>
              </a:ext>
            </a:extLst>
          </p:cNvPr>
          <p:cNvSpPr txBox="1"/>
          <p:nvPr/>
        </p:nvSpPr>
        <p:spPr>
          <a:xfrm>
            <a:off x="4584843" y="2333535"/>
            <a:ext cx="1234184" cy="646331"/>
          </a:xfrm>
          <a:prstGeom prst="rect">
            <a:avLst/>
          </a:prstGeom>
          <a:noFill/>
        </p:spPr>
        <p:txBody>
          <a:bodyPr wrap="none" rtlCol="0">
            <a:spAutoFit/>
          </a:bodyPr>
          <a:lstStyle/>
          <a:p>
            <a:pPr algn="ctr"/>
            <a:r>
              <a:rPr lang="en-US" sz="1200" dirty="0">
                <a:latin typeface="+mn-lt"/>
              </a:rPr>
              <a:t>Ingression API ID</a:t>
            </a:r>
          </a:p>
          <a:p>
            <a:pPr algn="ctr"/>
            <a:r>
              <a:rPr lang="en-US" sz="1200" dirty="0">
                <a:latin typeface="+mn-lt"/>
              </a:rPr>
              <a:t>API Access Key</a:t>
            </a:r>
          </a:p>
          <a:p>
            <a:pPr algn="ctr"/>
            <a:r>
              <a:rPr lang="en-US" sz="1200" dirty="0">
                <a:latin typeface="+mn-lt"/>
              </a:rPr>
              <a:t>Interaction ID</a:t>
            </a:r>
          </a:p>
        </p:txBody>
      </p:sp>
      <p:sp>
        <p:nvSpPr>
          <p:cNvPr id="52" name="Flowchart: Magnetic Disk 51">
            <a:extLst>
              <a:ext uri="{FF2B5EF4-FFF2-40B4-BE49-F238E27FC236}">
                <a16:creationId xmlns:a16="http://schemas.microsoft.com/office/drawing/2014/main" id="{72D0D75E-E48E-49E0-BA70-8183DF3E00B9}"/>
              </a:ext>
            </a:extLst>
          </p:cNvPr>
          <p:cNvSpPr/>
          <p:nvPr/>
        </p:nvSpPr>
        <p:spPr>
          <a:xfrm>
            <a:off x="6615242" y="3198060"/>
            <a:ext cx="904607" cy="402343"/>
          </a:xfrm>
          <a:prstGeom prst="flowChartMagneticDisk">
            <a:avLst/>
          </a:prstGeom>
          <a:solidFill>
            <a:schemeClr val="accent6">
              <a:lumMod val="75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Folded Corner 52">
            <a:extLst>
              <a:ext uri="{FF2B5EF4-FFF2-40B4-BE49-F238E27FC236}">
                <a16:creationId xmlns:a16="http://schemas.microsoft.com/office/drawing/2014/main" id="{2247CD0F-5C41-498F-9558-0A1CC186EB04}"/>
              </a:ext>
            </a:extLst>
          </p:cNvPr>
          <p:cNvSpPr/>
          <p:nvPr/>
        </p:nvSpPr>
        <p:spPr>
          <a:xfrm>
            <a:off x="9821379" y="3486588"/>
            <a:ext cx="376286" cy="352650"/>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endParaRPr lang="en-US" sz="1000" b="1">
              <a:solidFill>
                <a:schemeClr val="accent6">
                  <a:lumMod val="75000"/>
                </a:schemeClr>
              </a:solidFill>
            </a:endParaRPr>
          </a:p>
        </p:txBody>
      </p:sp>
      <p:sp>
        <p:nvSpPr>
          <p:cNvPr id="57" name="TextBox 56">
            <a:extLst>
              <a:ext uri="{FF2B5EF4-FFF2-40B4-BE49-F238E27FC236}">
                <a16:creationId xmlns:a16="http://schemas.microsoft.com/office/drawing/2014/main" id="{F406E277-2D09-4353-8673-50A99BB42CCC}"/>
              </a:ext>
            </a:extLst>
          </p:cNvPr>
          <p:cNvSpPr txBox="1"/>
          <p:nvPr/>
        </p:nvSpPr>
        <p:spPr>
          <a:xfrm>
            <a:off x="8565161" y="3052797"/>
            <a:ext cx="1071255" cy="276999"/>
          </a:xfrm>
          <a:prstGeom prst="rect">
            <a:avLst/>
          </a:prstGeom>
          <a:noFill/>
        </p:spPr>
        <p:txBody>
          <a:bodyPr wrap="none" rtlCol="0">
            <a:spAutoFit/>
          </a:bodyPr>
          <a:lstStyle/>
          <a:p>
            <a:pPr algn="ctr"/>
            <a:r>
              <a:rPr lang="en-US" sz="1200" dirty="0"/>
              <a:t>Transaction ID</a:t>
            </a:r>
          </a:p>
        </p:txBody>
      </p:sp>
      <p:sp>
        <p:nvSpPr>
          <p:cNvPr id="65" name="TextBox 64">
            <a:extLst>
              <a:ext uri="{FF2B5EF4-FFF2-40B4-BE49-F238E27FC236}">
                <a16:creationId xmlns:a16="http://schemas.microsoft.com/office/drawing/2014/main" id="{67B92A9E-F906-4284-8A5C-CF1EFE8829E1}"/>
              </a:ext>
            </a:extLst>
          </p:cNvPr>
          <p:cNvSpPr txBox="1"/>
          <p:nvPr/>
        </p:nvSpPr>
        <p:spPr>
          <a:xfrm>
            <a:off x="6734827" y="3305507"/>
            <a:ext cx="720069" cy="253916"/>
          </a:xfrm>
          <a:prstGeom prst="rect">
            <a:avLst/>
          </a:prstGeom>
          <a:noFill/>
        </p:spPr>
        <p:txBody>
          <a:bodyPr wrap="square" rtlCol="0">
            <a:spAutoFit/>
          </a:bodyPr>
          <a:lstStyle>
            <a:defPPr>
              <a:defRPr lang="en-US"/>
            </a:defPPr>
            <a:lvl1pPr algn="ctr">
              <a:defRPr sz="1050" b="1">
                <a:solidFill>
                  <a:schemeClr val="bg1"/>
                </a:solidFill>
                <a:latin typeface="+mj-lt"/>
              </a:defRPr>
            </a:lvl1pPr>
          </a:lstStyle>
          <a:p>
            <a:r>
              <a:rPr lang="en-US" dirty="0"/>
              <a:t>Raw Data</a:t>
            </a:r>
          </a:p>
        </p:txBody>
      </p:sp>
      <p:sp>
        <p:nvSpPr>
          <p:cNvPr id="78" name="Flowchart: Direct Access Storage 77">
            <a:extLst>
              <a:ext uri="{FF2B5EF4-FFF2-40B4-BE49-F238E27FC236}">
                <a16:creationId xmlns:a16="http://schemas.microsoft.com/office/drawing/2014/main" id="{D8217BD4-46C1-461A-A14F-2FE4AA31EDF9}"/>
              </a:ext>
            </a:extLst>
          </p:cNvPr>
          <p:cNvSpPr/>
          <p:nvPr/>
        </p:nvSpPr>
        <p:spPr>
          <a:xfrm>
            <a:off x="9503444" y="2209800"/>
            <a:ext cx="506078" cy="272767"/>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82" name="Rectangle 81">
            <a:extLst>
              <a:ext uri="{FF2B5EF4-FFF2-40B4-BE49-F238E27FC236}">
                <a16:creationId xmlns:a16="http://schemas.microsoft.com/office/drawing/2014/main" id="{5640E343-8D1E-4B0B-8ACF-8EACEAA91419}"/>
              </a:ext>
            </a:extLst>
          </p:cNvPr>
          <p:cNvSpPr/>
          <p:nvPr/>
        </p:nvSpPr>
        <p:spPr>
          <a:xfrm>
            <a:off x="10591172" y="2904205"/>
            <a:ext cx="1072756" cy="990600"/>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Data</a:t>
            </a:r>
          </a:p>
          <a:p>
            <a:pPr algn="ctr"/>
            <a:r>
              <a:rPr lang="en-US" sz="900" b="1" dirty="0">
                <a:solidFill>
                  <a:schemeClr val="bg1"/>
                </a:solidFill>
              </a:rPr>
              <a:t>Ingestion</a:t>
            </a:r>
          </a:p>
        </p:txBody>
      </p:sp>
      <p:cxnSp>
        <p:nvCxnSpPr>
          <p:cNvPr id="83" name="Connector: Elbow 82">
            <a:extLst>
              <a:ext uri="{FF2B5EF4-FFF2-40B4-BE49-F238E27FC236}">
                <a16:creationId xmlns:a16="http://schemas.microsoft.com/office/drawing/2014/main" id="{663C943E-C584-455E-84BA-0E31585B8935}"/>
              </a:ext>
            </a:extLst>
          </p:cNvPr>
          <p:cNvCxnSpPr>
            <a:cxnSpLocks/>
            <a:stCxn id="78" idx="4"/>
            <a:endCxn id="82" idx="1"/>
          </p:cNvCxnSpPr>
          <p:nvPr/>
        </p:nvCxnSpPr>
        <p:spPr>
          <a:xfrm>
            <a:off x="10009522" y="2346184"/>
            <a:ext cx="581650" cy="1053321"/>
          </a:xfrm>
          <a:prstGeom prst="bentConnector3">
            <a:avLst>
              <a:gd name="adj1" fmla="val 50000"/>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D6B8EEB7-4F4A-4F6B-9D45-83B720861FCF}"/>
              </a:ext>
            </a:extLst>
          </p:cNvPr>
          <p:cNvCxnSpPr>
            <a:cxnSpLocks/>
            <a:stCxn id="52" idx="4"/>
            <a:endCxn id="82" idx="1"/>
          </p:cNvCxnSpPr>
          <p:nvPr/>
        </p:nvCxnSpPr>
        <p:spPr>
          <a:xfrm>
            <a:off x="7519849" y="3399232"/>
            <a:ext cx="3071323" cy="273"/>
          </a:xfrm>
          <a:prstGeom prst="bentConnector3">
            <a:avLst>
              <a:gd name="adj1" fmla="val 50000"/>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49C9676F-0F4B-4F05-BE7D-E80190FA694C}"/>
              </a:ext>
            </a:extLst>
          </p:cNvPr>
          <p:cNvSpPr/>
          <p:nvPr/>
        </p:nvSpPr>
        <p:spPr>
          <a:xfrm>
            <a:off x="10547105" y="2103827"/>
            <a:ext cx="1199618" cy="519548"/>
          </a:xfrm>
          <a:prstGeom prst="rect">
            <a:avLst/>
          </a:prstGeom>
          <a:solidFill>
            <a:srgbClr val="00B0F0"/>
          </a:solidFill>
          <a:ln w="6350">
            <a:noFill/>
            <a:prstDash val="solid"/>
          </a:ln>
          <a:effectLst>
            <a:glow rad="63500">
              <a:schemeClr val="tx1">
                <a:lumMod val="50000"/>
                <a:lumOff val="50000"/>
                <a:alpha val="45000"/>
              </a:schemeClr>
            </a:glow>
            <a:innerShdw blurRad="1905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400"/>
              </a:spcAft>
            </a:pPr>
            <a:r>
              <a:rPr lang="en-US" sz="900" b="1" dirty="0">
                <a:solidFill>
                  <a:schemeClr val="bg1"/>
                </a:solidFill>
              </a:rPr>
              <a:t>Schema Registry</a:t>
            </a:r>
          </a:p>
          <a:p>
            <a:pPr>
              <a:spcAft>
                <a:spcPts val="400"/>
              </a:spcAft>
            </a:pPr>
            <a:r>
              <a:rPr lang="en-US" sz="900" b="1" dirty="0">
                <a:solidFill>
                  <a:schemeClr val="bg1"/>
                </a:solidFill>
              </a:rPr>
              <a:t>Interface Schema</a:t>
            </a:r>
          </a:p>
        </p:txBody>
      </p:sp>
      <p:sp>
        <p:nvSpPr>
          <p:cNvPr id="103" name="TextBox 102">
            <a:extLst>
              <a:ext uri="{FF2B5EF4-FFF2-40B4-BE49-F238E27FC236}">
                <a16:creationId xmlns:a16="http://schemas.microsoft.com/office/drawing/2014/main" id="{AD085838-CD8A-466C-8206-CA9D40A2E717}"/>
              </a:ext>
            </a:extLst>
          </p:cNvPr>
          <p:cNvSpPr txBox="1"/>
          <p:nvPr/>
        </p:nvSpPr>
        <p:spPr>
          <a:xfrm>
            <a:off x="6021108" y="1615125"/>
            <a:ext cx="1723485" cy="307777"/>
          </a:xfrm>
          <a:prstGeom prst="rect">
            <a:avLst/>
          </a:prstGeom>
          <a:noFill/>
        </p:spPr>
        <p:txBody>
          <a:bodyPr wrap="none" rtlCol="0">
            <a:spAutoFit/>
          </a:bodyPr>
          <a:lstStyle/>
          <a:p>
            <a:pPr algn="ctr"/>
            <a:r>
              <a:rPr lang="en-US" sz="1400" b="1" dirty="0">
                <a:latin typeface="+mn-lt"/>
              </a:rPr>
              <a:t>Virtual Private Cloud</a:t>
            </a:r>
          </a:p>
        </p:txBody>
      </p:sp>
      <p:sp>
        <p:nvSpPr>
          <p:cNvPr id="104" name="TextBox 103">
            <a:extLst>
              <a:ext uri="{FF2B5EF4-FFF2-40B4-BE49-F238E27FC236}">
                <a16:creationId xmlns:a16="http://schemas.microsoft.com/office/drawing/2014/main" id="{350E97BF-4C25-450E-BF2B-8C4D98630FA2}"/>
              </a:ext>
            </a:extLst>
          </p:cNvPr>
          <p:cNvSpPr txBox="1"/>
          <p:nvPr/>
        </p:nvSpPr>
        <p:spPr>
          <a:xfrm>
            <a:off x="6445108" y="4265568"/>
            <a:ext cx="834332" cy="307777"/>
          </a:xfrm>
          <a:prstGeom prst="rect">
            <a:avLst/>
          </a:prstGeom>
          <a:noFill/>
        </p:spPr>
        <p:txBody>
          <a:bodyPr wrap="none" rtlCol="0">
            <a:spAutoFit/>
          </a:bodyPr>
          <a:lstStyle/>
          <a:p>
            <a:pPr algn="ctr"/>
            <a:r>
              <a:rPr lang="en-US" sz="1400" b="1" dirty="0">
                <a:latin typeface="+mn-lt"/>
              </a:rPr>
              <a:t>Platform</a:t>
            </a:r>
          </a:p>
        </p:txBody>
      </p:sp>
      <p:sp>
        <p:nvSpPr>
          <p:cNvPr id="105" name="TextBox 104">
            <a:extLst>
              <a:ext uri="{FF2B5EF4-FFF2-40B4-BE49-F238E27FC236}">
                <a16:creationId xmlns:a16="http://schemas.microsoft.com/office/drawing/2014/main" id="{12277C53-73A5-4D8E-A14E-783D3C2E9A7A}"/>
              </a:ext>
            </a:extLst>
          </p:cNvPr>
          <p:cNvSpPr txBox="1"/>
          <p:nvPr/>
        </p:nvSpPr>
        <p:spPr>
          <a:xfrm>
            <a:off x="373021" y="1672731"/>
            <a:ext cx="1359668" cy="307777"/>
          </a:xfrm>
          <a:prstGeom prst="rect">
            <a:avLst/>
          </a:prstGeom>
          <a:noFill/>
        </p:spPr>
        <p:txBody>
          <a:bodyPr wrap="none" rtlCol="0">
            <a:spAutoFit/>
          </a:bodyPr>
          <a:lstStyle/>
          <a:p>
            <a:pPr algn="ctr"/>
            <a:r>
              <a:rPr lang="en-US" sz="1400" b="1" dirty="0">
                <a:latin typeface="+mn-lt"/>
              </a:rPr>
              <a:t>TFS Data Center</a:t>
            </a:r>
          </a:p>
        </p:txBody>
      </p:sp>
      <p:sp>
        <p:nvSpPr>
          <p:cNvPr id="48" name="Flowchart: Direct Access Storage 47">
            <a:extLst>
              <a:ext uri="{FF2B5EF4-FFF2-40B4-BE49-F238E27FC236}">
                <a16:creationId xmlns:a16="http://schemas.microsoft.com/office/drawing/2014/main" id="{3FC96D5C-2BF3-46FE-9FC2-5EE2DE691C96}"/>
              </a:ext>
            </a:extLst>
          </p:cNvPr>
          <p:cNvSpPr/>
          <p:nvPr/>
        </p:nvSpPr>
        <p:spPr>
          <a:xfrm>
            <a:off x="8111899" y="2250158"/>
            <a:ext cx="506078" cy="272767"/>
          </a:xfrm>
          <a:prstGeom prst="flowChartMagneticDrum">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900" b="1" dirty="0">
              <a:solidFill>
                <a:schemeClr val="bg1"/>
              </a:solidFill>
            </a:endParaRPr>
          </a:p>
        </p:txBody>
      </p:sp>
      <p:cxnSp>
        <p:nvCxnSpPr>
          <p:cNvPr id="60" name="Connector: Elbow 59">
            <a:extLst>
              <a:ext uri="{FF2B5EF4-FFF2-40B4-BE49-F238E27FC236}">
                <a16:creationId xmlns:a16="http://schemas.microsoft.com/office/drawing/2014/main" id="{3E929678-1FEC-43A5-8462-337705650EC4}"/>
              </a:ext>
            </a:extLst>
          </p:cNvPr>
          <p:cNvCxnSpPr>
            <a:cxnSpLocks/>
            <a:stCxn id="32" idx="3"/>
            <a:endCxn id="48" idx="1"/>
          </p:cNvCxnSpPr>
          <p:nvPr/>
        </p:nvCxnSpPr>
        <p:spPr>
          <a:xfrm flipV="1">
            <a:off x="7663931" y="2386542"/>
            <a:ext cx="447968" cy="566496"/>
          </a:xfrm>
          <a:prstGeom prst="bentConnector3">
            <a:avLst>
              <a:gd name="adj1" fmla="val 50000"/>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15325102-70C8-4555-8E22-1FD701574522}"/>
              </a:ext>
            </a:extLst>
          </p:cNvPr>
          <p:cNvSpPr/>
          <p:nvPr/>
        </p:nvSpPr>
        <p:spPr>
          <a:xfrm>
            <a:off x="8623008" y="2658023"/>
            <a:ext cx="870469" cy="452001"/>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SQS/Kinesis</a:t>
            </a:r>
          </a:p>
          <a:p>
            <a:pPr algn="ctr"/>
            <a:r>
              <a:rPr lang="en-US" sz="900" b="1" dirty="0">
                <a:solidFill>
                  <a:schemeClr val="bg1"/>
                </a:solidFill>
              </a:rPr>
              <a:t>Consumer</a:t>
            </a:r>
          </a:p>
        </p:txBody>
      </p:sp>
      <p:sp>
        <p:nvSpPr>
          <p:cNvPr id="67" name="TextBox 66">
            <a:extLst>
              <a:ext uri="{FF2B5EF4-FFF2-40B4-BE49-F238E27FC236}">
                <a16:creationId xmlns:a16="http://schemas.microsoft.com/office/drawing/2014/main" id="{9FFB43AD-4595-42D8-BEDA-8FA83EF49020}"/>
              </a:ext>
            </a:extLst>
          </p:cNvPr>
          <p:cNvSpPr txBox="1"/>
          <p:nvPr/>
        </p:nvSpPr>
        <p:spPr>
          <a:xfrm>
            <a:off x="7951571" y="1977218"/>
            <a:ext cx="795411" cy="246221"/>
          </a:xfrm>
          <a:prstGeom prst="rect">
            <a:avLst/>
          </a:prstGeom>
          <a:noFill/>
        </p:spPr>
        <p:txBody>
          <a:bodyPr wrap="none" rtlCol="0">
            <a:spAutoFit/>
          </a:bodyPr>
          <a:lstStyle/>
          <a:p>
            <a:pPr algn="ctr"/>
            <a:r>
              <a:rPr lang="en-US" sz="1000" dirty="0"/>
              <a:t>SQS/Kinesis</a:t>
            </a:r>
          </a:p>
        </p:txBody>
      </p:sp>
      <p:cxnSp>
        <p:nvCxnSpPr>
          <p:cNvPr id="69" name="Connector: Elbow 68">
            <a:extLst>
              <a:ext uri="{FF2B5EF4-FFF2-40B4-BE49-F238E27FC236}">
                <a16:creationId xmlns:a16="http://schemas.microsoft.com/office/drawing/2014/main" id="{E72515A6-28BC-4A48-8383-79B51BA702FE}"/>
              </a:ext>
            </a:extLst>
          </p:cNvPr>
          <p:cNvCxnSpPr>
            <a:cxnSpLocks/>
            <a:stCxn id="66" idx="0"/>
            <a:endCxn id="78" idx="1"/>
          </p:cNvCxnSpPr>
          <p:nvPr/>
        </p:nvCxnSpPr>
        <p:spPr>
          <a:xfrm rot="5400000" flipH="1" flipV="1">
            <a:off x="9124924" y="2279504"/>
            <a:ext cx="311839" cy="445201"/>
          </a:xfrm>
          <a:prstGeom prst="bentConnector2">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8803FD98-A519-4A2B-AC0B-29298AFED327}"/>
              </a:ext>
            </a:extLst>
          </p:cNvPr>
          <p:cNvCxnSpPr>
            <a:cxnSpLocks/>
            <a:stCxn id="48" idx="2"/>
            <a:endCxn id="66" idx="1"/>
          </p:cNvCxnSpPr>
          <p:nvPr/>
        </p:nvCxnSpPr>
        <p:spPr>
          <a:xfrm rot="16200000" flipH="1">
            <a:off x="8313424" y="2574439"/>
            <a:ext cx="361099" cy="258070"/>
          </a:xfrm>
          <a:prstGeom prst="bentConnector2">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EAC7F22-9DCD-4B64-A0A4-12D58D030C9C}"/>
              </a:ext>
            </a:extLst>
          </p:cNvPr>
          <p:cNvSpPr txBox="1"/>
          <p:nvPr/>
        </p:nvSpPr>
        <p:spPr>
          <a:xfrm>
            <a:off x="-10733" y="684015"/>
            <a:ext cx="12192000" cy="677108"/>
          </a:xfrm>
          <a:prstGeom prst="rect">
            <a:avLst/>
          </a:prstGeom>
          <a:solidFill>
            <a:schemeClr val="bg1">
              <a:lumMod val="95000"/>
            </a:schemeClr>
          </a:solidFill>
        </p:spPr>
        <p:txBody>
          <a:bodyPr wrap="square" lIns="365760" tIns="182880" rIns="365760" bIns="182880" rtlCol="0">
            <a:spAutoFit/>
          </a:bodyPr>
          <a:lstStyle/>
          <a:p>
            <a:pPr algn="just"/>
            <a:r>
              <a:rPr lang="en-US" sz="2000" b="1" i="1" dirty="0">
                <a:solidFill>
                  <a:srgbClr val="002060"/>
                </a:solidFill>
                <a:latin typeface="+mn-lt"/>
              </a:rPr>
              <a:t>Option 1: S3 API</a:t>
            </a:r>
          </a:p>
        </p:txBody>
      </p:sp>
      <p:grpSp>
        <p:nvGrpSpPr>
          <p:cNvPr id="55" name="Group 54">
            <a:extLst>
              <a:ext uri="{FF2B5EF4-FFF2-40B4-BE49-F238E27FC236}">
                <a16:creationId xmlns:a16="http://schemas.microsoft.com/office/drawing/2014/main" id="{792DC3C2-DF29-4C85-8360-BE0BC9480A07}"/>
              </a:ext>
            </a:extLst>
          </p:cNvPr>
          <p:cNvGrpSpPr/>
          <p:nvPr/>
        </p:nvGrpSpPr>
        <p:grpSpPr>
          <a:xfrm>
            <a:off x="457201" y="5645621"/>
            <a:ext cx="11049000" cy="685175"/>
            <a:chOff x="457201" y="5645621"/>
            <a:chExt cx="11049000" cy="685175"/>
          </a:xfrm>
        </p:grpSpPr>
        <p:sp>
          <p:nvSpPr>
            <p:cNvPr id="56" name="Rectangle 55">
              <a:extLst>
                <a:ext uri="{FF2B5EF4-FFF2-40B4-BE49-F238E27FC236}">
                  <a16:creationId xmlns:a16="http://schemas.microsoft.com/office/drawing/2014/main" id="{04DDBDA1-8684-4B52-9378-6B8BE560B86D}"/>
                </a:ext>
              </a:extLst>
            </p:cNvPr>
            <p:cNvSpPr/>
            <p:nvPr/>
          </p:nvSpPr>
          <p:spPr>
            <a:xfrm>
              <a:off x="457201" y="5645621"/>
              <a:ext cx="11049000" cy="136426"/>
            </a:xfrm>
            <a:prstGeom prst="rect">
              <a:avLst/>
            </a:prstGeom>
            <a:pattFill prst="dkVert">
              <a:fgClr>
                <a:schemeClr val="bg1">
                  <a:lumMod val="65000"/>
                </a:schemeClr>
              </a:fgClr>
              <a:bgClr>
                <a:schemeClr val="bg1">
                  <a:lumMod val="95000"/>
                </a:schemeClr>
              </a:bgClr>
            </a:patt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1" name="TextBox 60">
              <a:extLst>
                <a:ext uri="{FF2B5EF4-FFF2-40B4-BE49-F238E27FC236}">
                  <a16:creationId xmlns:a16="http://schemas.microsoft.com/office/drawing/2014/main" id="{825C7B62-9594-4090-A550-6CD347270B1D}"/>
                </a:ext>
              </a:extLst>
            </p:cNvPr>
            <p:cNvSpPr txBox="1"/>
            <p:nvPr/>
          </p:nvSpPr>
          <p:spPr>
            <a:xfrm>
              <a:off x="922429" y="5869131"/>
              <a:ext cx="1224758" cy="461665"/>
            </a:xfrm>
            <a:prstGeom prst="rect">
              <a:avLst/>
            </a:prstGeom>
            <a:noFill/>
          </p:spPr>
          <p:txBody>
            <a:bodyPr wrap="none" rtlCol="0">
              <a:spAutoFit/>
            </a:bodyPr>
            <a:lstStyle/>
            <a:p>
              <a:pPr algn="ctr"/>
              <a:r>
                <a:rPr lang="en-US" sz="1200" dirty="0">
                  <a:latin typeface="+mn-lt"/>
                </a:rPr>
                <a:t>Time of Creation</a:t>
              </a:r>
            </a:p>
            <a:p>
              <a:pPr algn="ctr"/>
              <a:r>
                <a:rPr lang="en-US" sz="1200" dirty="0">
                  <a:latin typeface="+mn-lt"/>
                </a:rPr>
                <a:t>@ Source</a:t>
              </a:r>
            </a:p>
          </p:txBody>
        </p:sp>
        <p:sp>
          <p:nvSpPr>
            <p:cNvPr id="62" name="TextBox 61">
              <a:extLst>
                <a:ext uri="{FF2B5EF4-FFF2-40B4-BE49-F238E27FC236}">
                  <a16:creationId xmlns:a16="http://schemas.microsoft.com/office/drawing/2014/main" id="{527005F9-5FE3-4273-8105-710472EFCAB6}"/>
                </a:ext>
              </a:extLst>
            </p:cNvPr>
            <p:cNvSpPr txBox="1"/>
            <p:nvPr/>
          </p:nvSpPr>
          <p:spPr>
            <a:xfrm>
              <a:off x="3760985" y="5819878"/>
              <a:ext cx="1002197" cy="461665"/>
            </a:xfrm>
            <a:prstGeom prst="rect">
              <a:avLst/>
            </a:prstGeom>
            <a:noFill/>
          </p:spPr>
          <p:txBody>
            <a:bodyPr wrap="none" rtlCol="0">
              <a:spAutoFit/>
            </a:bodyPr>
            <a:lstStyle/>
            <a:p>
              <a:pPr algn="ctr"/>
              <a:r>
                <a:rPr lang="en-US" sz="1200" dirty="0">
                  <a:latin typeface="+mn-lt"/>
                </a:rPr>
                <a:t>Time of Send</a:t>
              </a:r>
            </a:p>
            <a:p>
              <a:pPr algn="ctr"/>
              <a:r>
                <a:rPr lang="en-US" sz="1200" dirty="0">
                  <a:latin typeface="+mn-lt"/>
                </a:rPr>
                <a:t>@ Client</a:t>
              </a:r>
            </a:p>
          </p:txBody>
        </p:sp>
        <p:sp>
          <p:nvSpPr>
            <p:cNvPr id="63" name="TextBox 62">
              <a:extLst>
                <a:ext uri="{FF2B5EF4-FFF2-40B4-BE49-F238E27FC236}">
                  <a16:creationId xmlns:a16="http://schemas.microsoft.com/office/drawing/2014/main" id="{A051E9B6-BE2F-4D71-B395-F5D0E403EEB0}"/>
                </a:ext>
              </a:extLst>
            </p:cNvPr>
            <p:cNvSpPr txBox="1"/>
            <p:nvPr/>
          </p:nvSpPr>
          <p:spPr>
            <a:xfrm>
              <a:off x="5679381" y="5827599"/>
              <a:ext cx="1203470" cy="461665"/>
            </a:xfrm>
            <a:prstGeom prst="rect">
              <a:avLst/>
            </a:prstGeom>
            <a:noFill/>
          </p:spPr>
          <p:txBody>
            <a:bodyPr wrap="none" rtlCol="0">
              <a:spAutoFit/>
            </a:bodyPr>
            <a:lstStyle/>
            <a:p>
              <a:pPr algn="ctr"/>
              <a:r>
                <a:rPr lang="en-US" sz="1200" dirty="0">
                  <a:latin typeface="+mn-lt"/>
                </a:rPr>
                <a:t>Time of Delivery</a:t>
              </a:r>
            </a:p>
            <a:p>
              <a:pPr algn="ctr"/>
              <a:r>
                <a:rPr lang="en-US" sz="1200" dirty="0">
                  <a:latin typeface="+mn-lt"/>
                </a:rPr>
                <a:t>@ Server</a:t>
              </a:r>
            </a:p>
          </p:txBody>
        </p:sp>
        <p:sp>
          <p:nvSpPr>
            <p:cNvPr id="64" name="TextBox 63">
              <a:extLst>
                <a:ext uri="{FF2B5EF4-FFF2-40B4-BE49-F238E27FC236}">
                  <a16:creationId xmlns:a16="http://schemas.microsoft.com/office/drawing/2014/main" id="{C06F3E26-16EF-4B7C-A8E4-0F835357DA14}"/>
                </a:ext>
              </a:extLst>
            </p:cNvPr>
            <p:cNvSpPr txBox="1"/>
            <p:nvPr/>
          </p:nvSpPr>
          <p:spPr>
            <a:xfrm>
              <a:off x="10009522" y="5819877"/>
              <a:ext cx="1174360" cy="461665"/>
            </a:xfrm>
            <a:prstGeom prst="rect">
              <a:avLst/>
            </a:prstGeom>
            <a:noFill/>
          </p:spPr>
          <p:txBody>
            <a:bodyPr wrap="none" rtlCol="0">
              <a:spAutoFit/>
            </a:bodyPr>
            <a:lstStyle/>
            <a:p>
              <a:pPr algn="ctr"/>
              <a:r>
                <a:rPr lang="en-US" sz="1200" dirty="0">
                  <a:latin typeface="+mn-lt"/>
                </a:rPr>
                <a:t>Time of Receive</a:t>
              </a:r>
            </a:p>
            <a:p>
              <a:pPr algn="ctr"/>
              <a:r>
                <a:rPr lang="en-US" sz="1200" dirty="0">
                  <a:latin typeface="+mn-lt"/>
                </a:rPr>
                <a:t>@ Server</a:t>
              </a:r>
            </a:p>
          </p:txBody>
        </p:sp>
      </p:grpSp>
      <p:cxnSp>
        <p:nvCxnSpPr>
          <p:cNvPr id="68" name="Straight Arrow Connector 67">
            <a:extLst>
              <a:ext uri="{FF2B5EF4-FFF2-40B4-BE49-F238E27FC236}">
                <a16:creationId xmlns:a16="http://schemas.microsoft.com/office/drawing/2014/main" id="{53BD14E2-EEA0-411A-9B0C-677D96A4187A}"/>
              </a:ext>
            </a:extLst>
          </p:cNvPr>
          <p:cNvCxnSpPr>
            <a:cxnSpLocks/>
          </p:cNvCxnSpPr>
          <p:nvPr/>
        </p:nvCxnSpPr>
        <p:spPr>
          <a:xfrm flipH="1">
            <a:off x="1383687" y="2915663"/>
            <a:ext cx="34883" cy="2642875"/>
          </a:xfrm>
          <a:prstGeom prst="straightConnector1">
            <a:avLst/>
          </a:prstGeom>
          <a:ln w="12700">
            <a:solidFill>
              <a:srgbClr val="0070C0"/>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81A6D4B-279A-4CF8-B571-A143F2E6C1CC}"/>
              </a:ext>
            </a:extLst>
          </p:cNvPr>
          <p:cNvCxnSpPr>
            <a:cxnSpLocks/>
          </p:cNvCxnSpPr>
          <p:nvPr/>
        </p:nvCxnSpPr>
        <p:spPr>
          <a:xfrm flipH="1">
            <a:off x="10512223" y="3469661"/>
            <a:ext cx="11252" cy="2212368"/>
          </a:xfrm>
          <a:prstGeom prst="straightConnector1">
            <a:avLst/>
          </a:prstGeom>
          <a:ln w="12700">
            <a:solidFill>
              <a:srgbClr val="0070C0"/>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CD5AB7C-C8F5-47DD-BEBD-C71D6207DBC2}"/>
              </a:ext>
            </a:extLst>
          </p:cNvPr>
          <p:cNvCxnSpPr>
            <a:cxnSpLocks/>
          </p:cNvCxnSpPr>
          <p:nvPr/>
        </p:nvCxnSpPr>
        <p:spPr>
          <a:xfrm flipH="1">
            <a:off x="6336028" y="2957147"/>
            <a:ext cx="34883" cy="2642875"/>
          </a:xfrm>
          <a:prstGeom prst="straightConnector1">
            <a:avLst/>
          </a:prstGeom>
          <a:ln w="12700">
            <a:solidFill>
              <a:srgbClr val="0070C0"/>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BEC196D-1856-48F5-878C-29D0762A7828}"/>
              </a:ext>
            </a:extLst>
          </p:cNvPr>
          <p:cNvCxnSpPr>
            <a:cxnSpLocks/>
          </p:cNvCxnSpPr>
          <p:nvPr/>
        </p:nvCxnSpPr>
        <p:spPr>
          <a:xfrm flipH="1">
            <a:off x="4484189" y="2944131"/>
            <a:ext cx="34883" cy="2642875"/>
          </a:xfrm>
          <a:prstGeom prst="straightConnector1">
            <a:avLst/>
          </a:prstGeom>
          <a:ln w="12700">
            <a:solidFill>
              <a:srgbClr val="0070C0"/>
            </a:solidFill>
            <a:prstDash val="dash"/>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247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557000" y="6652625"/>
            <a:ext cx="647700" cy="228600"/>
          </a:xfrm>
        </p:spPr>
        <p:txBody>
          <a:bodyPr/>
          <a:lstStyle/>
          <a:p>
            <a:fld id="{EF8F64E1-8DCB-A44D-B480-8EAB705BC498}" type="slidenum">
              <a:rPr lang="en-US" altLang="en-US" smtClean="0"/>
              <a:pPr/>
              <a:t>26</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Implementation Design</a:t>
            </a:r>
          </a:p>
        </p:txBody>
      </p:sp>
      <p:sp>
        <p:nvSpPr>
          <p:cNvPr id="28" name="Rectangle 27">
            <a:extLst>
              <a:ext uri="{FF2B5EF4-FFF2-40B4-BE49-F238E27FC236}">
                <a16:creationId xmlns:a16="http://schemas.microsoft.com/office/drawing/2014/main" id="{8B71E571-1C10-4BED-8798-7FF9951CCD7A}"/>
              </a:ext>
            </a:extLst>
          </p:cNvPr>
          <p:cNvSpPr/>
          <p:nvPr/>
        </p:nvSpPr>
        <p:spPr>
          <a:xfrm>
            <a:off x="2049686" y="867697"/>
            <a:ext cx="9888551" cy="5600784"/>
          </a:xfrm>
          <a:prstGeom prst="rect">
            <a:avLst/>
          </a:prstGeom>
          <a:solidFill>
            <a:schemeClr val="bg1"/>
          </a:solidFill>
          <a:ln w="12700">
            <a:solidFill>
              <a:schemeClr val="tx1">
                <a:lumMod val="50000"/>
                <a:lumOff val="50000"/>
              </a:schemeClr>
            </a:solidFill>
            <a:prstDash val="solid"/>
          </a:ln>
          <a:effectLst>
            <a:innerShdw blurRad="1143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en-US" sz="1600" b="1" dirty="0">
              <a:solidFill>
                <a:srgbClr val="002060"/>
              </a:solidFill>
            </a:endParaRPr>
          </a:p>
        </p:txBody>
      </p:sp>
      <p:sp>
        <p:nvSpPr>
          <p:cNvPr id="29" name="Rectangle 28">
            <a:extLst>
              <a:ext uri="{FF2B5EF4-FFF2-40B4-BE49-F238E27FC236}">
                <a16:creationId xmlns:a16="http://schemas.microsoft.com/office/drawing/2014/main" id="{3EAE3850-A2FB-4285-9FBF-D4CA00A81957}"/>
              </a:ext>
            </a:extLst>
          </p:cNvPr>
          <p:cNvSpPr/>
          <p:nvPr/>
        </p:nvSpPr>
        <p:spPr>
          <a:xfrm>
            <a:off x="2286000" y="1143001"/>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Validate</a:t>
            </a:r>
          </a:p>
          <a:p>
            <a:pPr algn="ctr"/>
            <a:r>
              <a:rPr lang="en-US" sz="1200" dirty="0">
                <a:solidFill>
                  <a:schemeClr val="tx1">
                    <a:lumMod val="95000"/>
                    <a:lumOff val="5000"/>
                  </a:schemeClr>
                </a:solidFill>
              </a:rPr>
              <a:t>Request</a:t>
            </a:r>
          </a:p>
        </p:txBody>
      </p:sp>
      <p:sp>
        <p:nvSpPr>
          <p:cNvPr id="31" name="Rectangle 30">
            <a:extLst>
              <a:ext uri="{FF2B5EF4-FFF2-40B4-BE49-F238E27FC236}">
                <a16:creationId xmlns:a16="http://schemas.microsoft.com/office/drawing/2014/main" id="{398B6FEA-8AB6-48CA-BC3C-A3CD5B49F5E2}"/>
              </a:ext>
            </a:extLst>
          </p:cNvPr>
          <p:cNvSpPr/>
          <p:nvPr/>
        </p:nvSpPr>
        <p:spPr>
          <a:xfrm>
            <a:off x="6629400" y="1141267"/>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Persist Raw</a:t>
            </a:r>
          </a:p>
          <a:p>
            <a:pPr algn="ctr"/>
            <a:r>
              <a:rPr lang="en-US" sz="1200" dirty="0">
                <a:solidFill>
                  <a:schemeClr val="tx1">
                    <a:lumMod val="95000"/>
                    <a:lumOff val="5000"/>
                  </a:schemeClr>
                </a:solidFill>
              </a:rPr>
              <a:t>Object with Metadata</a:t>
            </a:r>
          </a:p>
        </p:txBody>
      </p:sp>
      <p:sp>
        <p:nvSpPr>
          <p:cNvPr id="32" name="Rectangle 31">
            <a:extLst>
              <a:ext uri="{FF2B5EF4-FFF2-40B4-BE49-F238E27FC236}">
                <a16:creationId xmlns:a16="http://schemas.microsoft.com/office/drawing/2014/main" id="{4D06D93A-8858-42F2-BB40-13F4ECBDB9E6}"/>
              </a:ext>
            </a:extLst>
          </p:cNvPr>
          <p:cNvSpPr/>
          <p:nvPr/>
        </p:nvSpPr>
        <p:spPr>
          <a:xfrm>
            <a:off x="8077200" y="1143000"/>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Put Ingression</a:t>
            </a:r>
          </a:p>
          <a:p>
            <a:pPr algn="ctr"/>
            <a:r>
              <a:rPr lang="en-US" sz="1200" dirty="0">
                <a:solidFill>
                  <a:schemeClr val="tx1">
                    <a:lumMod val="95000"/>
                    <a:lumOff val="5000"/>
                  </a:schemeClr>
                </a:solidFill>
              </a:rPr>
              <a:t>Event with Metadata</a:t>
            </a:r>
          </a:p>
        </p:txBody>
      </p:sp>
      <p:sp>
        <p:nvSpPr>
          <p:cNvPr id="34" name="Rectangle 33">
            <a:extLst>
              <a:ext uri="{FF2B5EF4-FFF2-40B4-BE49-F238E27FC236}">
                <a16:creationId xmlns:a16="http://schemas.microsoft.com/office/drawing/2014/main" id="{BB4B9F7C-1E82-4709-80B7-F2CAC5ABA95A}"/>
              </a:ext>
            </a:extLst>
          </p:cNvPr>
          <p:cNvSpPr/>
          <p:nvPr/>
        </p:nvSpPr>
        <p:spPr>
          <a:xfrm>
            <a:off x="4588985" y="2133600"/>
            <a:ext cx="140307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Send</a:t>
            </a:r>
          </a:p>
          <a:p>
            <a:pPr algn="ctr"/>
            <a:r>
              <a:rPr lang="en-US" sz="1200" dirty="0">
                <a:solidFill>
                  <a:schemeClr val="tx1">
                    <a:lumMod val="95000"/>
                    <a:lumOff val="5000"/>
                  </a:schemeClr>
                </a:solidFill>
              </a:rPr>
              <a:t>Acknowledgement</a:t>
            </a:r>
          </a:p>
        </p:txBody>
      </p:sp>
      <p:sp>
        <p:nvSpPr>
          <p:cNvPr id="45" name="Rectangle 44">
            <a:extLst>
              <a:ext uri="{FF2B5EF4-FFF2-40B4-BE49-F238E27FC236}">
                <a16:creationId xmlns:a16="http://schemas.microsoft.com/office/drawing/2014/main" id="{B8EBE222-CB2F-47AC-9C1A-6FF240B51D7F}"/>
              </a:ext>
            </a:extLst>
          </p:cNvPr>
          <p:cNvSpPr/>
          <p:nvPr/>
        </p:nvSpPr>
        <p:spPr>
          <a:xfrm>
            <a:off x="168314" y="867697"/>
            <a:ext cx="1625661" cy="5600784"/>
          </a:xfrm>
          <a:prstGeom prst="rect">
            <a:avLst/>
          </a:prstGeom>
          <a:solidFill>
            <a:schemeClr val="accent1">
              <a:lumMod val="20000"/>
              <a:lumOff val="80000"/>
            </a:schemeClr>
          </a:solidFill>
          <a:ln w="12700">
            <a:solidFill>
              <a:schemeClr val="tx1">
                <a:lumMod val="50000"/>
                <a:lumOff val="50000"/>
              </a:schemeClr>
            </a:solidFill>
            <a:prstDash val="solid"/>
          </a:ln>
          <a:effectLst>
            <a:innerShdw blurRad="1524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a:solidFill>
                <a:srgbClr val="002060"/>
              </a:solidFill>
            </a:endParaRPr>
          </a:p>
        </p:txBody>
      </p:sp>
      <p:sp>
        <p:nvSpPr>
          <p:cNvPr id="47" name="Flowchart: Direct Access Storage 46">
            <a:extLst>
              <a:ext uri="{FF2B5EF4-FFF2-40B4-BE49-F238E27FC236}">
                <a16:creationId xmlns:a16="http://schemas.microsoft.com/office/drawing/2014/main" id="{0C1A1A38-7FDB-4825-BA54-A578CA894935}"/>
              </a:ext>
            </a:extLst>
          </p:cNvPr>
          <p:cNvSpPr/>
          <p:nvPr/>
        </p:nvSpPr>
        <p:spPr>
          <a:xfrm>
            <a:off x="9584873" y="1383128"/>
            <a:ext cx="256032" cy="125877"/>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2F8A82F-D352-471F-A11B-F0A62D6FAEC0}"/>
              </a:ext>
            </a:extLst>
          </p:cNvPr>
          <p:cNvSpPr/>
          <p:nvPr/>
        </p:nvSpPr>
        <p:spPr>
          <a:xfrm>
            <a:off x="5181600" y="1143244"/>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Generate Transaction ID</a:t>
            </a:r>
          </a:p>
        </p:txBody>
      </p:sp>
      <p:sp>
        <p:nvSpPr>
          <p:cNvPr id="36" name="Rectangle 35">
            <a:extLst>
              <a:ext uri="{FF2B5EF4-FFF2-40B4-BE49-F238E27FC236}">
                <a16:creationId xmlns:a16="http://schemas.microsoft.com/office/drawing/2014/main" id="{F079A73E-0294-48F9-B1ED-EBFD98CF3BEE}"/>
              </a:ext>
            </a:extLst>
          </p:cNvPr>
          <p:cNvSpPr/>
          <p:nvPr/>
        </p:nvSpPr>
        <p:spPr>
          <a:xfrm>
            <a:off x="3733800" y="1141267"/>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Capture Time of Delivery</a:t>
            </a:r>
          </a:p>
        </p:txBody>
      </p:sp>
      <p:cxnSp>
        <p:nvCxnSpPr>
          <p:cNvPr id="22" name="Connector: Elbow 21">
            <a:extLst>
              <a:ext uri="{FF2B5EF4-FFF2-40B4-BE49-F238E27FC236}">
                <a16:creationId xmlns:a16="http://schemas.microsoft.com/office/drawing/2014/main" id="{6F61800A-158F-49F9-B898-7E3D6E51B50A}"/>
              </a:ext>
            </a:extLst>
          </p:cNvPr>
          <p:cNvCxnSpPr>
            <a:stCxn id="29" idx="3"/>
            <a:endCxn id="36" idx="1"/>
          </p:cNvCxnSpPr>
          <p:nvPr/>
        </p:nvCxnSpPr>
        <p:spPr>
          <a:xfrm flipV="1">
            <a:off x="3429000" y="1446067"/>
            <a:ext cx="304800" cy="173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2B4362D-09FB-4D70-8BA6-A5F49F499C8C}"/>
              </a:ext>
            </a:extLst>
          </p:cNvPr>
          <p:cNvCxnSpPr>
            <a:cxnSpLocks/>
            <a:stCxn id="36" idx="3"/>
            <a:endCxn id="27" idx="1"/>
          </p:cNvCxnSpPr>
          <p:nvPr/>
        </p:nvCxnSpPr>
        <p:spPr>
          <a:xfrm>
            <a:off x="4876800" y="1446067"/>
            <a:ext cx="304800" cy="19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E84E58E-FC77-46C4-A580-E9C775303F70}"/>
              </a:ext>
            </a:extLst>
          </p:cNvPr>
          <p:cNvCxnSpPr>
            <a:stCxn id="27" idx="3"/>
            <a:endCxn id="31" idx="1"/>
          </p:cNvCxnSpPr>
          <p:nvPr/>
        </p:nvCxnSpPr>
        <p:spPr>
          <a:xfrm flipV="1">
            <a:off x="6324600" y="1446067"/>
            <a:ext cx="304800" cy="19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7F3B52C-266C-4673-9A6A-9320F5FA3126}"/>
              </a:ext>
            </a:extLst>
          </p:cNvPr>
          <p:cNvCxnSpPr>
            <a:cxnSpLocks/>
            <a:stCxn id="31" idx="3"/>
            <a:endCxn id="32" idx="1"/>
          </p:cNvCxnSpPr>
          <p:nvPr/>
        </p:nvCxnSpPr>
        <p:spPr>
          <a:xfrm>
            <a:off x="7772400" y="1446067"/>
            <a:ext cx="304800" cy="17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B54FDF1-B8D7-4EC6-839D-6D17733A2449}"/>
              </a:ext>
            </a:extLst>
          </p:cNvPr>
          <p:cNvCxnSpPr>
            <a:cxnSpLocks/>
            <a:endCxn id="29" idx="1"/>
          </p:cNvCxnSpPr>
          <p:nvPr/>
        </p:nvCxnSpPr>
        <p:spPr>
          <a:xfrm>
            <a:off x="1190855" y="1447801"/>
            <a:ext cx="109514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E5E5A9BE-7679-4F71-9294-16117F85F559}"/>
              </a:ext>
            </a:extLst>
          </p:cNvPr>
          <p:cNvCxnSpPr>
            <a:cxnSpLocks/>
            <a:stCxn id="47" idx="4"/>
            <a:endCxn id="33" idx="0"/>
          </p:cNvCxnSpPr>
          <p:nvPr/>
        </p:nvCxnSpPr>
        <p:spPr>
          <a:xfrm>
            <a:off x="9840905" y="1446067"/>
            <a:ext cx="44884" cy="413213"/>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9FF518F4-6170-40F0-80A1-81C788531C95}"/>
              </a:ext>
            </a:extLst>
          </p:cNvPr>
          <p:cNvCxnSpPr>
            <a:stCxn id="50" idx="2"/>
            <a:endCxn id="51" idx="0"/>
          </p:cNvCxnSpPr>
          <p:nvPr/>
        </p:nvCxnSpPr>
        <p:spPr>
          <a:xfrm rot="16200000" flipH="1">
            <a:off x="9060805" y="3477651"/>
            <a:ext cx="254000" cy="429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5C2E22BB-1DE2-4257-BC8C-78A1BC6200E9}"/>
              </a:ext>
            </a:extLst>
          </p:cNvPr>
          <p:cNvCxnSpPr>
            <a:cxnSpLocks/>
            <a:endCxn id="53" idx="0"/>
          </p:cNvCxnSpPr>
          <p:nvPr/>
        </p:nvCxnSpPr>
        <p:spPr>
          <a:xfrm>
            <a:off x="9187502" y="4227947"/>
            <a:ext cx="7688" cy="2058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017F15A-B2F6-4466-A18D-03C9F3A6F192}"/>
              </a:ext>
            </a:extLst>
          </p:cNvPr>
          <p:cNvCxnSpPr>
            <a:cxnSpLocks/>
            <a:stCxn id="34" idx="1"/>
            <a:endCxn id="44" idx="3"/>
          </p:cNvCxnSpPr>
          <p:nvPr/>
        </p:nvCxnSpPr>
        <p:spPr>
          <a:xfrm flipH="1" flipV="1">
            <a:off x="1496365" y="2435816"/>
            <a:ext cx="3092620" cy="25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C46B194-9350-4889-B660-129FF4FE25C4}"/>
              </a:ext>
            </a:extLst>
          </p:cNvPr>
          <p:cNvSpPr/>
          <p:nvPr/>
        </p:nvSpPr>
        <p:spPr>
          <a:xfrm>
            <a:off x="9314289" y="1859280"/>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Consume Event</a:t>
            </a:r>
          </a:p>
        </p:txBody>
      </p:sp>
      <p:sp>
        <p:nvSpPr>
          <p:cNvPr id="50" name="Rectangle 49">
            <a:extLst>
              <a:ext uri="{FF2B5EF4-FFF2-40B4-BE49-F238E27FC236}">
                <a16:creationId xmlns:a16="http://schemas.microsoft.com/office/drawing/2014/main" id="{D83B4637-0E94-486A-8961-B6268889AC0C}"/>
              </a:ext>
            </a:extLst>
          </p:cNvPr>
          <p:cNvSpPr/>
          <p:nvPr/>
        </p:nvSpPr>
        <p:spPr>
          <a:xfrm>
            <a:off x="8614156" y="2743200"/>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Read</a:t>
            </a:r>
          </a:p>
          <a:p>
            <a:pPr algn="ctr"/>
            <a:r>
              <a:rPr lang="en-US" sz="1200" dirty="0">
                <a:solidFill>
                  <a:schemeClr val="tx1">
                    <a:lumMod val="95000"/>
                    <a:lumOff val="5000"/>
                  </a:schemeClr>
                </a:solidFill>
              </a:rPr>
              <a:t>Raw Data</a:t>
            </a:r>
          </a:p>
        </p:txBody>
      </p:sp>
      <p:sp>
        <p:nvSpPr>
          <p:cNvPr id="51" name="Rectangle 50">
            <a:extLst>
              <a:ext uri="{FF2B5EF4-FFF2-40B4-BE49-F238E27FC236}">
                <a16:creationId xmlns:a16="http://schemas.microsoft.com/office/drawing/2014/main" id="{EF4614AA-DDDF-4707-8252-4AEEFC836C0F}"/>
              </a:ext>
            </a:extLst>
          </p:cNvPr>
          <p:cNvSpPr/>
          <p:nvPr/>
        </p:nvSpPr>
        <p:spPr>
          <a:xfrm>
            <a:off x="8618454" y="3606800"/>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Send Ingres Start</a:t>
            </a:r>
          </a:p>
          <a:p>
            <a:pPr algn="ctr"/>
            <a:r>
              <a:rPr lang="en-US" sz="1200" dirty="0">
                <a:solidFill>
                  <a:schemeClr val="tx1">
                    <a:lumMod val="95000"/>
                    <a:lumOff val="5000"/>
                  </a:schemeClr>
                </a:solidFill>
              </a:rPr>
              <a:t>Control Event</a:t>
            </a:r>
          </a:p>
        </p:txBody>
      </p:sp>
      <p:sp>
        <p:nvSpPr>
          <p:cNvPr id="55" name="Rectangle 54">
            <a:extLst>
              <a:ext uri="{FF2B5EF4-FFF2-40B4-BE49-F238E27FC236}">
                <a16:creationId xmlns:a16="http://schemas.microsoft.com/office/drawing/2014/main" id="{A56443B2-9F35-455D-9F95-DAE8E3383DD0}"/>
              </a:ext>
            </a:extLst>
          </p:cNvPr>
          <p:cNvSpPr/>
          <p:nvPr/>
        </p:nvSpPr>
        <p:spPr>
          <a:xfrm>
            <a:off x="8527314" y="5591222"/>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002060"/>
              </a:solidFill>
            </a:endParaRPr>
          </a:p>
        </p:txBody>
      </p:sp>
      <p:sp>
        <p:nvSpPr>
          <p:cNvPr id="53" name="Rectangle 52">
            <a:extLst>
              <a:ext uri="{FF2B5EF4-FFF2-40B4-BE49-F238E27FC236}">
                <a16:creationId xmlns:a16="http://schemas.microsoft.com/office/drawing/2014/main" id="{5079E18C-6D88-4380-8AA1-D163E7C1E027}"/>
              </a:ext>
            </a:extLst>
          </p:cNvPr>
          <p:cNvSpPr/>
          <p:nvPr/>
        </p:nvSpPr>
        <p:spPr>
          <a:xfrm>
            <a:off x="8608316" y="4433777"/>
            <a:ext cx="1173747" cy="920768"/>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002060"/>
              </a:solidFill>
            </a:endParaRPr>
          </a:p>
        </p:txBody>
      </p:sp>
      <p:sp>
        <p:nvSpPr>
          <p:cNvPr id="118" name="Rectangle 117">
            <a:extLst>
              <a:ext uri="{FF2B5EF4-FFF2-40B4-BE49-F238E27FC236}">
                <a16:creationId xmlns:a16="http://schemas.microsoft.com/office/drawing/2014/main" id="{0F3D5798-6DF2-4C41-ACE5-06810226B00D}"/>
              </a:ext>
            </a:extLst>
          </p:cNvPr>
          <p:cNvSpPr/>
          <p:nvPr/>
        </p:nvSpPr>
        <p:spPr>
          <a:xfrm>
            <a:off x="8493067" y="4536439"/>
            <a:ext cx="1229783" cy="863419"/>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Convert RAW Record to Standardized </a:t>
            </a:r>
          </a:p>
          <a:p>
            <a:pPr algn="ctr"/>
            <a:r>
              <a:rPr lang="en-US" sz="1200" dirty="0">
                <a:solidFill>
                  <a:schemeClr val="tx1">
                    <a:lumMod val="95000"/>
                    <a:lumOff val="5000"/>
                  </a:schemeClr>
                </a:solidFill>
              </a:rPr>
              <a:t>AVRO (1-N)</a:t>
            </a:r>
          </a:p>
        </p:txBody>
      </p:sp>
      <p:cxnSp>
        <p:nvCxnSpPr>
          <p:cNvPr id="154" name="Straight Arrow Connector 153">
            <a:extLst>
              <a:ext uri="{FF2B5EF4-FFF2-40B4-BE49-F238E27FC236}">
                <a16:creationId xmlns:a16="http://schemas.microsoft.com/office/drawing/2014/main" id="{ACD2F0A0-4564-4A33-A998-224E2CA9272F}"/>
              </a:ext>
            </a:extLst>
          </p:cNvPr>
          <p:cNvCxnSpPr>
            <a:cxnSpLocks/>
            <a:stCxn id="118" idx="2"/>
            <a:endCxn id="55" idx="0"/>
          </p:cNvCxnSpPr>
          <p:nvPr/>
        </p:nvCxnSpPr>
        <p:spPr>
          <a:xfrm flipH="1">
            <a:off x="9098814" y="5399858"/>
            <a:ext cx="9145" cy="1913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3E3CB7B1-D0B6-4059-940A-D7CB77048403}"/>
              </a:ext>
            </a:extLst>
          </p:cNvPr>
          <p:cNvCxnSpPr>
            <a:cxnSpLocks/>
            <a:stCxn id="48" idx="3"/>
            <a:endCxn id="65" idx="1"/>
          </p:cNvCxnSpPr>
          <p:nvPr/>
        </p:nvCxnSpPr>
        <p:spPr>
          <a:xfrm flipV="1">
            <a:off x="9601200" y="5981450"/>
            <a:ext cx="438208" cy="33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E46AADB3-4260-4C5C-A911-A8A6529458D3}"/>
              </a:ext>
            </a:extLst>
          </p:cNvPr>
          <p:cNvSpPr txBox="1"/>
          <p:nvPr/>
        </p:nvSpPr>
        <p:spPr>
          <a:xfrm>
            <a:off x="8843236" y="953096"/>
            <a:ext cx="1671567" cy="369332"/>
          </a:xfrm>
          <a:prstGeom prst="rect">
            <a:avLst/>
          </a:prstGeom>
          <a:noFill/>
        </p:spPr>
        <p:txBody>
          <a:bodyPr wrap="square" rtlCol="0">
            <a:spAutoFit/>
          </a:bodyPr>
          <a:lstStyle/>
          <a:p>
            <a:pPr marL="0" lvl="1" indent="0" algn="ctr">
              <a:spcBef>
                <a:spcPct val="0"/>
              </a:spcBef>
              <a:buClr>
                <a:srgbClr val="00B0F0"/>
              </a:buClr>
              <a:buSzPct val="110000"/>
              <a:buFont typeface="Wingdings" panose="05000000000000000000" pitchFamily="2" charset="2"/>
              <a:buNone/>
            </a:pPr>
            <a:r>
              <a:rPr lang="en-US" altLang="en-US" sz="900" dirty="0">
                <a:solidFill>
                  <a:schemeClr val="tx1">
                    <a:lumMod val="50000"/>
                    <a:lumOff val="50000"/>
                  </a:schemeClr>
                </a:solidFill>
                <a:latin typeface="+mj-lt"/>
              </a:rPr>
              <a:t>Topic: </a:t>
            </a:r>
          </a:p>
          <a:p>
            <a:pPr marL="0" lvl="1" indent="0" algn="ctr">
              <a:spcBef>
                <a:spcPct val="0"/>
              </a:spcBef>
              <a:buClr>
                <a:srgbClr val="00B0F0"/>
              </a:buClr>
              <a:buSzPct val="110000"/>
              <a:buFont typeface="Wingdings" panose="05000000000000000000" pitchFamily="2" charset="2"/>
              <a:buNone/>
            </a:pPr>
            <a:r>
              <a:rPr lang="en-US" altLang="en-US" sz="900" dirty="0">
                <a:solidFill>
                  <a:schemeClr val="tx1">
                    <a:lumMod val="50000"/>
                    <a:lumOff val="50000"/>
                  </a:schemeClr>
                </a:solidFill>
                <a:latin typeface="+mj-lt"/>
              </a:rPr>
              <a:t>Ingression</a:t>
            </a:r>
          </a:p>
        </p:txBody>
      </p:sp>
      <p:cxnSp>
        <p:nvCxnSpPr>
          <p:cNvPr id="188" name="Connector: Elbow 187">
            <a:extLst>
              <a:ext uri="{FF2B5EF4-FFF2-40B4-BE49-F238E27FC236}">
                <a16:creationId xmlns:a16="http://schemas.microsoft.com/office/drawing/2014/main" id="{D6C71CA0-1EEA-45BB-B1C8-6B6C11B6E5B1}"/>
              </a:ext>
            </a:extLst>
          </p:cNvPr>
          <p:cNvCxnSpPr>
            <a:cxnSpLocks/>
            <a:stCxn id="32" idx="2"/>
            <a:endCxn id="34" idx="3"/>
          </p:cNvCxnSpPr>
          <p:nvPr/>
        </p:nvCxnSpPr>
        <p:spPr>
          <a:xfrm rot="5400000">
            <a:off x="6977478" y="767178"/>
            <a:ext cx="685800" cy="265664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03D4D234-AFFF-414D-91CB-FDE4E2A01783}"/>
              </a:ext>
            </a:extLst>
          </p:cNvPr>
          <p:cNvSpPr/>
          <p:nvPr/>
        </p:nvSpPr>
        <p:spPr>
          <a:xfrm>
            <a:off x="586678" y="1137832"/>
            <a:ext cx="909687" cy="2595968"/>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API Client</a:t>
            </a:r>
          </a:p>
        </p:txBody>
      </p:sp>
      <p:sp>
        <p:nvSpPr>
          <p:cNvPr id="48" name="Rectangle 47">
            <a:extLst>
              <a:ext uri="{FF2B5EF4-FFF2-40B4-BE49-F238E27FC236}">
                <a16:creationId xmlns:a16="http://schemas.microsoft.com/office/drawing/2014/main" id="{C60A947D-AFA5-4B32-B60D-B0A6DB19E07C}"/>
              </a:ext>
            </a:extLst>
          </p:cNvPr>
          <p:cNvSpPr/>
          <p:nvPr/>
        </p:nvSpPr>
        <p:spPr>
          <a:xfrm>
            <a:off x="8458200" y="5680016"/>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Extract &amp; Create Data Object Key</a:t>
            </a:r>
          </a:p>
        </p:txBody>
      </p:sp>
      <p:cxnSp>
        <p:nvCxnSpPr>
          <p:cNvPr id="14" name="Connector: Elbow 13">
            <a:extLst>
              <a:ext uri="{FF2B5EF4-FFF2-40B4-BE49-F238E27FC236}">
                <a16:creationId xmlns:a16="http://schemas.microsoft.com/office/drawing/2014/main" id="{156F6E79-6C5E-47E2-9BAB-6A20A4DC3F29}"/>
              </a:ext>
            </a:extLst>
          </p:cNvPr>
          <p:cNvCxnSpPr>
            <a:cxnSpLocks/>
            <a:stCxn id="51" idx="3"/>
            <a:endCxn id="67" idx="1"/>
          </p:cNvCxnSpPr>
          <p:nvPr/>
        </p:nvCxnSpPr>
        <p:spPr>
          <a:xfrm flipV="1">
            <a:off x="9761454" y="3904072"/>
            <a:ext cx="715538" cy="752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DD25739B-3F25-4862-8D71-DBAC07CE4209}"/>
              </a:ext>
            </a:extLst>
          </p:cNvPr>
          <p:cNvCxnSpPr>
            <a:stCxn id="32" idx="3"/>
            <a:endCxn id="47" idx="1"/>
          </p:cNvCxnSpPr>
          <p:nvPr/>
        </p:nvCxnSpPr>
        <p:spPr>
          <a:xfrm flipV="1">
            <a:off x="9220200" y="1446067"/>
            <a:ext cx="364673" cy="1733"/>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Flowchart: Magnetic Disk 60">
            <a:extLst>
              <a:ext uri="{FF2B5EF4-FFF2-40B4-BE49-F238E27FC236}">
                <a16:creationId xmlns:a16="http://schemas.microsoft.com/office/drawing/2014/main" id="{7F0956D6-751E-4E45-B93A-5F256BF5F9A8}"/>
              </a:ext>
            </a:extLst>
          </p:cNvPr>
          <p:cNvSpPr/>
          <p:nvPr/>
        </p:nvSpPr>
        <p:spPr>
          <a:xfrm>
            <a:off x="6715955" y="3004636"/>
            <a:ext cx="1208845" cy="372575"/>
          </a:xfrm>
          <a:prstGeom prst="flowChartMagneticDisk">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Raw Store (S3)</a:t>
            </a:r>
          </a:p>
        </p:txBody>
      </p:sp>
      <p:cxnSp>
        <p:nvCxnSpPr>
          <p:cNvPr id="30" name="Connector: Elbow 29">
            <a:extLst>
              <a:ext uri="{FF2B5EF4-FFF2-40B4-BE49-F238E27FC236}">
                <a16:creationId xmlns:a16="http://schemas.microsoft.com/office/drawing/2014/main" id="{E0CDD60B-8F9D-4D0D-8489-DD48442F8764}"/>
              </a:ext>
            </a:extLst>
          </p:cNvPr>
          <p:cNvCxnSpPr>
            <a:cxnSpLocks/>
            <a:stCxn id="31" idx="2"/>
            <a:endCxn id="61" idx="1"/>
          </p:cNvCxnSpPr>
          <p:nvPr/>
        </p:nvCxnSpPr>
        <p:spPr>
          <a:xfrm rot="16200000" flipH="1">
            <a:off x="6633755" y="2318012"/>
            <a:ext cx="1253769" cy="11947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52751F82-B481-4C4A-918C-BEE9DCE97382}"/>
              </a:ext>
            </a:extLst>
          </p:cNvPr>
          <p:cNvCxnSpPr>
            <a:cxnSpLocks/>
            <a:stCxn id="50" idx="1"/>
            <a:endCxn id="61" idx="4"/>
          </p:cNvCxnSpPr>
          <p:nvPr/>
        </p:nvCxnSpPr>
        <p:spPr>
          <a:xfrm rot="10800000" flipV="1">
            <a:off x="7924800" y="3048000"/>
            <a:ext cx="689356" cy="142924"/>
          </a:xfrm>
          <a:prstGeom prst="bentConnector3">
            <a:avLst/>
          </a:prstGeom>
          <a:ln w="127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2" name="Rectangle: Folded Corner 51">
            <a:extLst>
              <a:ext uri="{FF2B5EF4-FFF2-40B4-BE49-F238E27FC236}">
                <a16:creationId xmlns:a16="http://schemas.microsoft.com/office/drawing/2014/main" id="{F623D750-6DBF-4E21-ADB1-9BA2F16AEA17}"/>
              </a:ext>
            </a:extLst>
          </p:cNvPr>
          <p:cNvSpPr/>
          <p:nvPr/>
        </p:nvSpPr>
        <p:spPr>
          <a:xfrm>
            <a:off x="6641914" y="4089763"/>
            <a:ext cx="962728" cy="1262353"/>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1000" dirty="0">
                <a:solidFill>
                  <a:srgbClr val="7030A0"/>
                </a:solidFill>
              </a:rPr>
              <a:t>Ingestion State Context Management</a:t>
            </a:r>
          </a:p>
        </p:txBody>
      </p:sp>
      <p:sp>
        <p:nvSpPr>
          <p:cNvPr id="60" name="Flowchart: Direct Access Storage 59">
            <a:extLst>
              <a:ext uri="{FF2B5EF4-FFF2-40B4-BE49-F238E27FC236}">
                <a16:creationId xmlns:a16="http://schemas.microsoft.com/office/drawing/2014/main" id="{2E812AF9-F4AF-4D0C-AA87-ABDFAD9ED352}"/>
              </a:ext>
            </a:extLst>
          </p:cNvPr>
          <p:cNvSpPr/>
          <p:nvPr/>
        </p:nvSpPr>
        <p:spPr>
          <a:xfrm>
            <a:off x="11441426" y="5912155"/>
            <a:ext cx="256032" cy="125877"/>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3DE1EBBE-4465-4C43-AA26-048CC88F6DE4}"/>
              </a:ext>
            </a:extLst>
          </p:cNvPr>
          <p:cNvCxnSpPr>
            <a:cxnSpLocks/>
            <a:stCxn id="65" idx="3"/>
            <a:endCxn id="60" idx="1"/>
          </p:cNvCxnSpPr>
          <p:nvPr/>
        </p:nvCxnSpPr>
        <p:spPr>
          <a:xfrm flipV="1">
            <a:off x="11182408" y="5975094"/>
            <a:ext cx="259018" cy="63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DA10C9D-C029-4D8D-9F36-4A46767D482F}"/>
              </a:ext>
            </a:extLst>
          </p:cNvPr>
          <p:cNvSpPr txBox="1"/>
          <p:nvPr/>
        </p:nvSpPr>
        <p:spPr>
          <a:xfrm>
            <a:off x="10400207" y="5167450"/>
            <a:ext cx="1671567" cy="369332"/>
          </a:xfrm>
          <a:prstGeom prst="rect">
            <a:avLst/>
          </a:prstGeom>
          <a:noFill/>
        </p:spPr>
        <p:txBody>
          <a:bodyPr wrap="square" rtlCol="0">
            <a:spAutoFit/>
          </a:bodyPr>
          <a:lstStyle/>
          <a:p>
            <a:pPr marL="0" lvl="1" indent="0" algn="ctr">
              <a:spcBef>
                <a:spcPct val="0"/>
              </a:spcBef>
              <a:buClr>
                <a:srgbClr val="00B0F0"/>
              </a:buClr>
              <a:buSzPct val="110000"/>
              <a:buFont typeface="Wingdings" panose="05000000000000000000" pitchFamily="2" charset="2"/>
              <a:buNone/>
            </a:pPr>
            <a:r>
              <a:rPr lang="en-US" altLang="en-US" sz="900" dirty="0">
                <a:solidFill>
                  <a:schemeClr val="tx1">
                    <a:lumMod val="50000"/>
                    <a:lumOff val="50000"/>
                  </a:schemeClr>
                </a:solidFill>
                <a:latin typeface="+mj-lt"/>
              </a:rPr>
              <a:t>Topic: </a:t>
            </a:r>
          </a:p>
          <a:p>
            <a:pPr marL="0" lvl="1" indent="0" algn="ctr">
              <a:spcBef>
                <a:spcPct val="0"/>
              </a:spcBef>
              <a:buClr>
                <a:srgbClr val="00B0F0"/>
              </a:buClr>
              <a:buSzPct val="110000"/>
              <a:buFont typeface="Wingdings" panose="05000000000000000000" pitchFamily="2" charset="2"/>
              <a:buNone/>
            </a:pPr>
            <a:r>
              <a:rPr lang="en-US" altLang="en-US" sz="900" dirty="0">
                <a:solidFill>
                  <a:schemeClr val="tx1">
                    <a:lumMod val="50000"/>
                    <a:lumOff val="50000"/>
                  </a:schemeClr>
                </a:solidFill>
                <a:latin typeface="+mj-lt"/>
              </a:rPr>
              <a:t>Ingres-&lt;Interface Name&gt;</a:t>
            </a:r>
          </a:p>
        </p:txBody>
      </p:sp>
      <p:sp>
        <p:nvSpPr>
          <p:cNvPr id="64" name="Rectangle 63">
            <a:extLst>
              <a:ext uri="{FF2B5EF4-FFF2-40B4-BE49-F238E27FC236}">
                <a16:creationId xmlns:a16="http://schemas.microsoft.com/office/drawing/2014/main" id="{2127BA6C-5831-4D48-8B74-8B2EA11D34A6}"/>
              </a:ext>
            </a:extLst>
          </p:cNvPr>
          <p:cNvSpPr/>
          <p:nvPr/>
        </p:nvSpPr>
        <p:spPr>
          <a:xfrm>
            <a:off x="10117666" y="5588108"/>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002060"/>
              </a:solidFill>
            </a:endParaRPr>
          </a:p>
        </p:txBody>
      </p:sp>
      <p:sp>
        <p:nvSpPr>
          <p:cNvPr id="65" name="Rectangle 64">
            <a:extLst>
              <a:ext uri="{FF2B5EF4-FFF2-40B4-BE49-F238E27FC236}">
                <a16:creationId xmlns:a16="http://schemas.microsoft.com/office/drawing/2014/main" id="{E15EA1AA-FBAB-421B-8826-88D93636A33C}"/>
              </a:ext>
            </a:extLst>
          </p:cNvPr>
          <p:cNvSpPr/>
          <p:nvPr/>
        </p:nvSpPr>
        <p:spPr>
          <a:xfrm>
            <a:off x="10039408" y="5676650"/>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Send</a:t>
            </a:r>
          </a:p>
          <a:p>
            <a:pPr algn="ctr"/>
            <a:r>
              <a:rPr lang="en-US" sz="1200" dirty="0">
                <a:solidFill>
                  <a:schemeClr val="tx1">
                    <a:lumMod val="95000"/>
                    <a:lumOff val="5000"/>
                  </a:schemeClr>
                </a:solidFill>
              </a:rPr>
              <a:t>Standardized AVRO Event</a:t>
            </a:r>
          </a:p>
        </p:txBody>
      </p:sp>
      <p:sp>
        <p:nvSpPr>
          <p:cNvPr id="66" name="Rectangle 65">
            <a:extLst>
              <a:ext uri="{FF2B5EF4-FFF2-40B4-BE49-F238E27FC236}">
                <a16:creationId xmlns:a16="http://schemas.microsoft.com/office/drawing/2014/main" id="{7415164E-9A5F-4569-8B81-36B6FA90E2ED}"/>
              </a:ext>
            </a:extLst>
          </p:cNvPr>
          <p:cNvSpPr/>
          <p:nvPr/>
        </p:nvSpPr>
        <p:spPr>
          <a:xfrm>
            <a:off x="10036877" y="4358548"/>
            <a:ext cx="1143000" cy="609600"/>
          </a:xfrm>
          <a:prstGeom prst="rect">
            <a:avLst/>
          </a:prstGeom>
          <a:solidFill>
            <a:schemeClr val="bg1">
              <a:alpha val="6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lumMod val="95000"/>
                    <a:lumOff val="5000"/>
                  </a:schemeClr>
                </a:solidFill>
              </a:rPr>
              <a:t>Send Ingress End</a:t>
            </a:r>
          </a:p>
          <a:p>
            <a:pPr algn="ctr"/>
            <a:r>
              <a:rPr lang="en-US" sz="1200" dirty="0">
                <a:solidFill>
                  <a:schemeClr val="tx1">
                    <a:lumMod val="95000"/>
                    <a:lumOff val="5000"/>
                  </a:schemeClr>
                </a:solidFill>
              </a:rPr>
              <a:t>Control Event</a:t>
            </a:r>
          </a:p>
        </p:txBody>
      </p:sp>
      <p:sp>
        <p:nvSpPr>
          <p:cNvPr id="67" name="Flowchart: Direct Access Storage 66">
            <a:extLst>
              <a:ext uri="{FF2B5EF4-FFF2-40B4-BE49-F238E27FC236}">
                <a16:creationId xmlns:a16="http://schemas.microsoft.com/office/drawing/2014/main" id="{E1B11AA8-C45A-405B-8F05-4EEF0CD7B00F}"/>
              </a:ext>
            </a:extLst>
          </p:cNvPr>
          <p:cNvSpPr/>
          <p:nvPr/>
        </p:nvSpPr>
        <p:spPr>
          <a:xfrm>
            <a:off x="10476992" y="3841133"/>
            <a:ext cx="256032" cy="125877"/>
          </a:xfrm>
          <a:prstGeom prst="flowChartMagneticDrum">
            <a:avLst/>
          </a:prstGeom>
          <a:solidFill>
            <a:schemeClr val="accent3">
              <a:lumMod val="7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DF76CB5A-08C0-41D4-9F8D-067948F9CBCC}"/>
              </a:ext>
            </a:extLst>
          </p:cNvPr>
          <p:cNvCxnSpPr>
            <a:stCxn id="66" idx="0"/>
            <a:endCxn id="67" idx="2"/>
          </p:cNvCxnSpPr>
          <p:nvPr/>
        </p:nvCxnSpPr>
        <p:spPr>
          <a:xfrm flipH="1" flipV="1">
            <a:off x="10605008" y="3967010"/>
            <a:ext cx="3369" cy="3915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7EA311C-6BA2-42E1-9951-F94499CC6675}"/>
              </a:ext>
            </a:extLst>
          </p:cNvPr>
          <p:cNvSpPr txBox="1"/>
          <p:nvPr/>
        </p:nvSpPr>
        <p:spPr>
          <a:xfrm>
            <a:off x="9797467" y="3443770"/>
            <a:ext cx="1671567" cy="369332"/>
          </a:xfrm>
          <a:prstGeom prst="rect">
            <a:avLst/>
          </a:prstGeom>
          <a:noFill/>
        </p:spPr>
        <p:txBody>
          <a:bodyPr wrap="square" rtlCol="0">
            <a:spAutoFit/>
          </a:bodyPr>
          <a:lstStyle/>
          <a:p>
            <a:pPr marL="0" lvl="1" indent="0" algn="ctr">
              <a:spcBef>
                <a:spcPct val="0"/>
              </a:spcBef>
              <a:buClr>
                <a:srgbClr val="00B0F0"/>
              </a:buClr>
              <a:buSzPct val="110000"/>
              <a:buFont typeface="Wingdings" panose="05000000000000000000" pitchFamily="2" charset="2"/>
              <a:buNone/>
            </a:pPr>
            <a:r>
              <a:rPr lang="en-US" altLang="en-US" sz="900" dirty="0">
                <a:solidFill>
                  <a:schemeClr val="tx1">
                    <a:lumMod val="50000"/>
                    <a:lumOff val="50000"/>
                  </a:schemeClr>
                </a:solidFill>
                <a:latin typeface="+mj-lt"/>
              </a:rPr>
              <a:t>Topic: </a:t>
            </a:r>
          </a:p>
          <a:p>
            <a:pPr marL="0" lvl="1" indent="0" algn="ctr">
              <a:spcBef>
                <a:spcPct val="0"/>
              </a:spcBef>
              <a:buClr>
                <a:srgbClr val="00B0F0"/>
              </a:buClr>
              <a:buSzPct val="110000"/>
              <a:buFont typeface="Wingdings" panose="05000000000000000000" pitchFamily="2" charset="2"/>
              <a:buNone/>
            </a:pPr>
            <a:r>
              <a:rPr lang="en-US" altLang="en-US" sz="900" dirty="0">
                <a:solidFill>
                  <a:schemeClr val="tx1">
                    <a:lumMod val="50000"/>
                    <a:lumOff val="50000"/>
                  </a:schemeClr>
                </a:solidFill>
                <a:latin typeface="+mj-lt"/>
              </a:rPr>
              <a:t>Control Channel</a:t>
            </a:r>
          </a:p>
        </p:txBody>
      </p:sp>
      <p:cxnSp>
        <p:nvCxnSpPr>
          <p:cNvPr id="71" name="Straight Arrow Connector 70">
            <a:extLst>
              <a:ext uri="{FF2B5EF4-FFF2-40B4-BE49-F238E27FC236}">
                <a16:creationId xmlns:a16="http://schemas.microsoft.com/office/drawing/2014/main" id="{6A8BB750-622D-484E-BD09-3AC1E4693586}"/>
              </a:ext>
            </a:extLst>
          </p:cNvPr>
          <p:cNvCxnSpPr>
            <a:cxnSpLocks/>
            <a:stCxn id="65" idx="0"/>
            <a:endCxn id="66" idx="2"/>
          </p:cNvCxnSpPr>
          <p:nvPr/>
        </p:nvCxnSpPr>
        <p:spPr>
          <a:xfrm flipH="1" flipV="1">
            <a:off x="10608377" y="4968148"/>
            <a:ext cx="2531" cy="7085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95E0A656-7B0C-4451-BFEA-AAE90C4729C5}"/>
              </a:ext>
            </a:extLst>
          </p:cNvPr>
          <p:cNvCxnSpPr>
            <a:cxnSpLocks/>
            <a:stCxn id="33" idx="2"/>
            <a:endCxn id="50" idx="0"/>
          </p:cNvCxnSpPr>
          <p:nvPr/>
        </p:nvCxnSpPr>
        <p:spPr>
          <a:xfrm rot="5400000">
            <a:off x="9398563" y="2255974"/>
            <a:ext cx="274320" cy="700133"/>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85FED8B-9A5F-4F3E-AF5C-4030486F08A2}"/>
              </a:ext>
            </a:extLst>
          </p:cNvPr>
          <p:cNvCxnSpPr>
            <a:cxnSpLocks/>
            <a:stCxn id="67" idx="3"/>
          </p:cNvCxnSpPr>
          <p:nvPr/>
        </p:nvCxnSpPr>
        <p:spPr>
          <a:xfrm flipV="1">
            <a:off x="10647680" y="3904071"/>
            <a:ext cx="394889" cy="1"/>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0E9004BD-3840-4EED-B644-E2A994DC6B15}"/>
              </a:ext>
            </a:extLst>
          </p:cNvPr>
          <p:cNvCxnSpPr>
            <a:cxnSpLocks/>
          </p:cNvCxnSpPr>
          <p:nvPr/>
        </p:nvCxnSpPr>
        <p:spPr>
          <a:xfrm>
            <a:off x="11629760" y="5959186"/>
            <a:ext cx="295580" cy="15907"/>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672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27</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Implementation Design</a:t>
            </a:r>
          </a:p>
        </p:txBody>
      </p:sp>
      <p:sp>
        <p:nvSpPr>
          <p:cNvPr id="6" name="Rectangle 5">
            <a:extLst>
              <a:ext uri="{FF2B5EF4-FFF2-40B4-BE49-F238E27FC236}">
                <a16:creationId xmlns:a16="http://schemas.microsoft.com/office/drawing/2014/main" id="{BA0F6CBD-F0E9-4E03-A832-40BC27A7F9F5}"/>
              </a:ext>
            </a:extLst>
          </p:cNvPr>
          <p:cNvSpPr/>
          <p:nvPr/>
        </p:nvSpPr>
        <p:spPr>
          <a:xfrm>
            <a:off x="283459" y="1981200"/>
            <a:ext cx="11125200"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algn="just">
              <a:spcBef>
                <a:spcPts val="600"/>
              </a:spcBef>
              <a:spcAft>
                <a:spcPts val="1200"/>
              </a:spcAft>
              <a:buSzPct val="90000"/>
            </a:pPr>
            <a:r>
              <a:rPr lang="en-US" dirty="0">
                <a:solidFill>
                  <a:schemeClr val="tx1">
                    <a:lumMod val="65000"/>
                    <a:lumOff val="35000"/>
                  </a:schemeClr>
                </a:solidFill>
              </a:rPr>
              <a:t>Ingression service must maintain a persistent state of the ingestion process for every interface ingression pipeline.</a:t>
            </a:r>
          </a:p>
          <a:p>
            <a:pPr algn="just">
              <a:spcBef>
                <a:spcPts val="600"/>
              </a:spcBef>
              <a:spcAft>
                <a:spcPts val="1200"/>
              </a:spcAft>
              <a:buSzPct val="90000"/>
            </a:pPr>
            <a:endParaRPr lang="en-US" dirty="0">
              <a:solidFill>
                <a:schemeClr val="tx1">
                  <a:lumMod val="65000"/>
                  <a:lumOff val="35000"/>
                </a:schemeClr>
              </a:solidFill>
            </a:endParaRPr>
          </a:p>
        </p:txBody>
      </p:sp>
      <p:sp>
        <p:nvSpPr>
          <p:cNvPr id="9" name="Rectangle 8">
            <a:extLst>
              <a:ext uri="{FF2B5EF4-FFF2-40B4-BE49-F238E27FC236}">
                <a16:creationId xmlns:a16="http://schemas.microsoft.com/office/drawing/2014/main" id="{4E341980-98F8-4B32-86B5-2B14E29F71AF}"/>
              </a:ext>
            </a:extLst>
          </p:cNvPr>
          <p:cNvSpPr/>
          <p:nvPr/>
        </p:nvSpPr>
        <p:spPr>
          <a:xfrm>
            <a:off x="7391400" y="3200400"/>
            <a:ext cx="4288541" cy="1979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marL="285750" indent="-285750" algn="just">
              <a:spcBef>
                <a:spcPts val="600"/>
              </a:spcBef>
              <a:spcAft>
                <a:spcPts val="1200"/>
              </a:spcAft>
              <a:buSzPct val="90000"/>
              <a:buFont typeface="Wingdings" panose="05000000000000000000" pitchFamily="2" charset="2"/>
              <a:buChar char="Ø"/>
            </a:pPr>
            <a:r>
              <a:rPr lang="en-US" sz="1400" dirty="0">
                <a:solidFill>
                  <a:schemeClr val="tx1">
                    <a:lumMod val="65000"/>
                    <a:lumOff val="35000"/>
                  </a:schemeClr>
                </a:solidFill>
              </a:rPr>
              <a:t>Ingression State: [In-Progress, Completed]</a:t>
            </a:r>
          </a:p>
          <a:p>
            <a:pPr marL="285750" indent="-285750" algn="just">
              <a:spcBef>
                <a:spcPts val="600"/>
              </a:spcBef>
              <a:spcAft>
                <a:spcPts val="1200"/>
              </a:spcAft>
              <a:buSzPct val="90000"/>
              <a:buFont typeface="Wingdings" panose="05000000000000000000" pitchFamily="2" charset="2"/>
              <a:buChar char="Ø"/>
            </a:pPr>
            <a:r>
              <a:rPr lang="en-US" sz="1400" dirty="0">
                <a:solidFill>
                  <a:schemeClr val="tx1">
                    <a:lumMod val="65000"/>
                    <a:lumOff val="35000"/>
                  </a:schemeClr>
                </a:solidFill>
              </a:rPr>
              <a:t>Time of Receive</a:t>
            </a:r>
          </a:p>
          <a:p>
            <a:pPr marL="285750" indent="-285750" algn="just">
              <a:spcBef>
                <a:spcPts val="600"/>
              </a:spcBef>
              <a:spcAft>
                <a:spcPts val="1200"/>
              </a:spcAft>
              <a:buSzPct val="90000"/>
              <a:buFont typeface="Wingdings" panose="05000000000000000000" pitchFamily="2" charset="2"/>
              <a:buChar char="Ø"/>
            </a:pPr>
            <a:r>
              <a:rPr lang="en-US" sz="1400" dirty="0">
                <a:solidFill>
                  <a:schemeClr val="tx1">
                    <a:lumMod val="65000"/>
                    <a:lumOff val="35000"/>
                  </a:schemeClr>
                </a:solidFill>
              </a:rPr>
              <a:t>Record Count</a:t>
            </a:r>
          </a:p>
          <a:p>
            <a:pPr marL="285750" indent="-285750" algn="just">
              <a:spcBef>
                <a:spcPts val="600"/>
              </a:spcBef>
              <a:spcAft>
                <a:spcPts val="1200"/>
              </a:spcAft>
              <a:buSzPct val="90000"/>
              <a:buFont typeface="Wingdings" panose="05000000000000000000" pitchFamily="2" charset="2"/>
              <a:buChar char="Ø"/>
            </a:pPr>
            <a:r>
              <a:rPr lang="en-US" sz="1400" dirty="0">
                <a:solidFill>
                  <a:schemeClr val="tx1">
                    <a:lumMod val="65000"/>
                    <a:lumOff val="35000"/>
                  </a:schemeClr>
                </a:solidFill>
              </a:rPr>
              <a:t>Time of Ingestion Completion</a:t>
            </a:r>
          </a:p>
          <a:p>
            <a:pPr marL="285750" indent="-285750" algn="just">
              <a:spcBef>
                <a:spcPts val="600"/>
              </a:spcBef>
              <a:spcAft>
                <a:spcPts val="1200"/>
              </a:spcAft>
              <a:buSzPct val="90000"/>
              <a:buFont typeface="Wingdings" panose="05000000000000000000" pitchFamily="2" charset="2"/>
              <a:buChar char="Ø"/>
            </a:pPr>
            <a:endParaRPr lang="en-US" sz="1400" dirty="0">
              <a:solidFill>
                <a:schemeClr val="tx1">
                  <a:lumMod val="65000"/>
                  <a:lumOff val="35000"/>
                </a:schemeClr>
              </a:solidFill>
            </a:endParaRPr>
          </a:p>
        </p:txBody>
      </p:sp>
      <p:sp>
        <p:nvSpPr>
          <p:cNvPr id="11" name="Rectangle 10">
            <a:extLst>
              <a:ext uri="{FF2B5EF4-FFF2-40B4-BE49-F238E27FC236}">
                <a16:creationId xmlns:a16="http://schemas.microsoft.com/office/drawing/2014/main" id="{E86E3569-E240-4F98-8552-1144273EC624}"/>
              </a:ext>
            </a:extLst>
          </p:cNvPr>
          <p:cNvSpPr/>
          <p:nvPr/>
        </p:nvSpPr>
        <p:spPr>
          <a:xfrm>
            <a:off x="3717041" y="3200400"/>
            <a:ext cx="3352800" cy="1627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marL="285750" indent="-285750" algn="just">
              <a:spcBef>
                <a:spcPts val="600"/>
              </a:spcBef>
              <a:spcAft>
                <a:spcPts val="1200"/>
              </a:spcAft>
              <a:buSzPct val="90000"/>
              <a:buFont typeface="Courier New" panose="02070309020205020404" pitchFamily="49" charset="0"/>
              <a:buChar char="o"/>
            </a:pPr>
            <a:r>
              <a:rPr lang="en-US" sz="1400" dirty="0">
                <a:solidFill>
                  <a:schemeClr val="tx1">
                    <a:lumMod val="65000"/>
                    <a:lumOff val="35000"/>
                  </a:schemeClr>
                </a:solidFill>
              </a:rPr>
              <a:t>Time of Creation at Source</a:t>
            </a:r>
          </a:p>
          <a:p>
            <a:pPr marL="285750" indent="-285750" algn="just">
              <a:spcBef>
                <a:spcPts val="600"/>
              </a:spcBef>
              <a:spcAft>
                <a:spcPts val="1200"/>
              </a:spcAft>
              <a:buSzPct val="90000"/>
              <a:buFont typeface="Courier New" panose="02070309020205020404" pitchFamily="49" charset="0"/>
              <a:buChar char="o"/>
            </a:pPr>
            <a:r>
              <a:rPr lang="en-US" sz="1400" dirty="0">
                <a:solidFill>
                  <a:schemeClr val="tx1">
                    <a:lumMod val="65000"/>
                    <a:lumOff val="35000"/>
                  </a:schemeClr>
                </a:solidFill>
              </a:rPr>
              <a:t> Time of Delivery</a:t>
            </a:r>
          </a:p>
          <a:p>
            <a:pPr marL="285750" indent="-285750" algn="just">
              <a:spcBef>
                <a:spcPts val="600"/>
              </a:spcBef>
              <a:spcAft>
                <a:spcPts val="1200"/>
              </a:spcAft>
              <a:buSzPct val="90000"/>
              <a:buFont typeface="Courier New" panose="02070309020205020404" pitchFamily="49" charset="0"/>
              <a:buChar char="o"/>
            </a:pPr>
            <a:r>
              <a:rPr lang="en-US" sz="1400" dirty="0">
                <a:solidFill>
                  <a:schemeClr val="tx1">
                    <a:lumMod val="65000"/>
                    <a:lumOff val="35000"/>
                  </a:schemeClr>
                </a:solidFill>
              </a:rPr>
              <a:t>Time of Send At Client</a:t>
            </a:r>
          </a:p>
        </p:txBody>
      </p:sp>
      <p:sp>
        <p:nvSpPr>
          <p:cNvPr id="12" name="Rectangle 11">
            <a:extLst>
              <a:ext uri="{FF2B5EF4-FFF2-40B4-BE49-F238E27FC236}">
                <a16:creationId xmlns:a16="http://schemas.microsoft.com/office/drawing/2014/main" id="{ADF7DF78-0751-46B1-8011-FDC9147452B3}"/>
              </a:ext>
            </a:extLst>
          </p:cNvPr>
          <p:cNvSpPr/>
          <p:nvPr/>
        </p:nvSpPr>
        <p:spPr>
          <a:xfrm>
            <a:off x="438150" y="3200400"/>
            <a:ext cx="3124200" cy="1979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marL="285750" indent="-285750" algn="just">
              <a:spcBef>
                <a:spcPts val="600"/>
              </a:spcBef>
              <a:spcAft>
                <a:spcPts val="1200"/>
              </a:spcAft>
              <a:buSzPct val="90000"/>
              <a:buFont typeface="Wingdings" panose="05000000000000000000" pitchFamily="2" charset="2"/>
              <a:buChar char="q"/>
            </a:pPr>
            <a:r>
              <a:rPr lang="en-US" sz="1400" dirty="0">
                <a:solidFill>
                  <a:schemeClr val="tx1">
                    <a:lumMod val="65000"/>
                    <a:lumOff val="35000"/>
                  </a:schemeClr>
                </a:solidFill>
              </a:rPr>
              <a:t>Transaction ID</a:t>
            </a:r>
          </a:p>
          <a:p>
            <a:pPr marL="285750" indent="-285750" algn="just">
              <a:spcBef>
                <a:spcPts val="600"/>
              </a:spcBef>
              <a:spcAft>
                <a:spcPts val="1200"/>
              </a:spcAft>
              <a:buSzPct val="90000"/>
              <a:buFont typeface="Wingdings" panose="05000000000000000000" pitchFamily="2" charset="2"/>
              <a:buChar char="q"/>
            </a:pPr>
            <a:r>
              <a:rPr lang="en-US" sz="1400" dirty="0">
                <a:solidFill>
                  <a:schemeClr val="tx1">
                    <a:lumMod val="65000"/>
                    <a:lumOff val="35000"/>
                  </a:schemeClr>
                </a:solidFill>
              </a:rPr>
              <a:t>Interface ID</a:t>
            </a:r>
          </a:p>
          <a:p>
            <a:pPr marL="285750" indent="-285750" algn="just">
              <a:spcBef>
                <a:spcPts val="600"/>
              </a:spcBef>
              <a:spcAft>
                <a:spcPts val="1200"/>
              </a:spcAft>
              <a:buSzPct val="90000"/>
              <a:buFont typeface="Wingdings" panose="05000000000000000000" pitchFamily="2" charset="2"/>
              <a:buChar char="q"/>
            </a:pPr>
            <a:r>
              <a:rPr lang="en-US" sz="1400" dirty="0">
                <a:solidFill>
                  <a:schemeClr val="tx1">
                    <a:lumMod val="65000"/>
                    <a:lumOff val="35000"/>
                  </a:schemeClr>
                </a:solidFill>
              </a:rPr>
              <a:t>Data Source ID</a:t>
            </a:r>
          </a:p>
          <a:p>
            <a:pPr marL="285750" indent="-285750" algn="just">
              <a:spcBef>
                <a:spcPts val="600"/>
              </a:spcBef>
              <a:spcAft>
                <a:spcPts val="1200"/>
              </a:spcAft>
              <a:buSzPct val="90000"/>
              <a:buFont typeface="Wingdings" panose="05000000000000000000" pitchFamily="2" charset="2"/>
              <a:buChar char="q"/>
            </a:pPr>
            <a:r>
              <a:rPr lang="en-US" sz="1400" dirty="0">
                <a:solidFill>
                  <a:schemeClr val="tx1">
                    <a:lumMod val="65000"/>
                    <a:lumOff val="35000"/>
                  </a:schemeClr>
                </a:solidFill>
              </a:rPr>
              <a:t>Interaction Group ID</a:t>
            </a:r>
          </a:p>
          <a:p>
            <a:pPr marL="285750" indent="-285750" algn="just">
              <a:spcBef>
                <a:spcPts val="600"/>
              </a:spcBef>
              <a:spcAft>
                <a:spcPts val="1200"/>
              </a:spcAft>
              <a:buSzPct val="90000"/>
              <a:buFont typeface="Arial" panose="020B0604020202020204" pitchFamily="34" charset="0"/>
              <a:buChar char="•"/>
            </a:pPr>
            <a:endParaRPr lang="en-US" sz="1400" dirty="0">
              <a:solidFill>
                <a:schemeClr val="tx1">
                  <a:lumMod val="65000"/>
                  <a:lumOff val="35000"/>
                </a:schemeClr>
              </a:solidFill>
            </a:endParaRPr>
          </a:p>
        </p:txBody>
      </p:sp>
      <p:sp>
        <p:nvSpPr>
          <p:cNvPr id="10" name="TextBox 9">
            <a:extLst>
              <a:ext uri="{FF2B5EF4-FFF2-40B4-BE49-F238E27FC236}">
                <a16:creationId xmlns:a16="http://schemas.microsoft.com/office/drawing/2014/main" id="{3C78E2EE-7C79-45E7-AC98-68F89A80F0A7}"/>
              </a:ext>
            </a:extLst>
          </p:cNvPr>
          <p:cNvSpPr txBox="1"/>
          <p:nvPr/>
        </p:nvSpPr>
        <p:spPr>
          <a:xfrm>
            <a:off x="0" y="1023823"/>
            <a:ext cx="12192000" cy="677108"/>
          </a:xfrm>
          <a:prstGeom prst="rect">
            <a:avLst/>
          </a:prstGeom>
          <a:solidFill>
            <a:schemeClr val="bg1">
              <a:lumMod val="95000"/>
            </a:schemeClr>
          </a:solidFill>
        </p:spPr>
        <p:txBody>
          <a:bodyPr wrap="square" lIns="365760" tIns="182880" rIns="365760" bIns="182880" rtlCol="0">
            <a:spAutoFit/>
          </a:bodyPr>
          <a:lstStyle/>
          <a:p>
            <a:pPr algn="just"/>
            <a:r>
              <a:rPr lang="it-IT" sz="2000" b="1" i="1" dirty="0">
                <a:solidFill>
                  <a:srgbClr val="002060"/>
                </a:solidFill>
                <a:latin typeface="+mn-lt"/>
              </a:rPr>
              <a:t>Data Pipeline Ingression State Management</a:t>
            </a:r>
            <a:endParaRPr lang="en-US" sz="2000" b="1" i="1" dirty="0">
              <a:solidFill>
                <a:srgbClr val="002060"/>
              </a:solidFill>
              <a:latin typeface="+mn-lt"/>
            </a:endParaRPr>
          </a:p>
        </p:txBody>
      </p:sp>
    </p:spTree>
    <p:extLst>
      <p:ext uri="{BB962C8B-B14F-4D97-AF65-F5344CB8AC3E}">
        <p14:creationId xmlns:p14="http://schemas.microsoft.com/office/powerpoint/2010/main" val="1149537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5080"/>
            <a:ext cx="12192000" cy="6863080"/>
          </a:xfrm>
          <a:prstGeom prst="rect">
            <a:avLst/>
          </a:prstGeom>
        </p:spPr>
      </p:pic>
      <p:sp>
        <p:nvSpPr>
          <p:cNvPr id="4" name="Rectangle 3"/>
          <p:cNvSpPr/>
          <p:nvPr/>
        </p:nvSpPr>
        <p:spPr>
          <a:xfrm>
            <a:off x="0" y="0"/>
            <a:ext cx="12192000" cy="6858000"/>
          </a:xfrm>
          <a:prstGeom prst="rect">
            <a:avLst/>
          </a:prstGeom>
          <a:gradFill>
            <a:gsLst>
              <a:gs pos="27000">
                <a:schemeClr val="tx1">
                  <a:alpha val="0"/>
                </a:schemeClr>
              </a:gs>
              <a:gs pos="44000">
                <a:schemeClr val="tx1">
                  <a:alpha val="55000"/>
                </a:schemeClr>
              </a:gs>
              <a:gs pos="52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8" name="Content Placeholder 2"/>
          <p:cNvSpPr txBox="1">
            <a:spLocks/>
          </p:cNvSpPr>
          <p:nvPr/>
        </p:nvSpPr>
        <p:spPr bwMode="auto">
          <a:xfrm>
            <a:off x="0" y="2435860"/>
            <a:ext cx="12192000" cy="1981200"/>
          </a:xfrm>
          <a:prstGeom prst="rect">
            <a:avLst/>
          </a:prstGeom>
          <a:gradFill flip="none" rotWithShape="1">
            <a:gsLst>
              <a:gs pos="0">
                <a:schemeClr val="tx1">
                  <a:alpha val="29000"/>
                </a:schemeClr>
              </a:gs>
              <a:gs pos="100000">
                <a:schemeClr val="tx1">
                  <a:lumMod val="95000"/>
                  <a:lumOff val="5000"/>
                  <a:alpha val="30000"/>
                </a:schemeClr>
              </a:gs>
            </a:gsLst>
            <a:path path="circle">
              <a:fillToRect l="100000" t="100000"/>
            </a:path>
            <a:tileRect r="-100000" b="-100000"/>
          </a:gradFill>
          <a:ln w="19050">
            <a:noFill/>
            <a:prstDash val="dashDot"/>
          </a:ln>
          <a:effectLst/>
          <a:extLst>
            <a:ext uri="{FAA26D3D-D897-4be2-8F04-BA451C77F1D7}">
              <ma14:placeholderFlag xmlns="" xmlns:ma14="http://schemas.microsoft.com/office/mac/drawingml/2011/main" val="1"/>
            </a:ext>
          </a:extLst>
        </p:spPr>
        <p:txBody>
          <a:bodyPr vert="horz" wrap="square" lIns="0" tIns="182880" rIns="0" bIns="182880" numCol="1" anchor="ctr" anchorCtr="0" compatLnSpc="1">
            <a:prstTxWarp prst="textNoShape">
              <a:avLst/>
            </a:prstTxWarp>
          </a:bodyPr>
          <a:lstStyle>
            <a:defPPr>
              <a:defRPr lang="en-US"/>
            </a:defPPr>
            <a:lvl1pPr marL="0" indent="0" algn="ctr" eaLnBrk="1" hangingPunct="1">
              <a:spcBef>
                <a:spcPts val="1800"/>
              </a:spcBef>
              <a:spcAft>
                <a:spcPts val="600"/>
              </a:spcAft>
              <a:buClr>
                <a:schemeClr val="bg1"/>
              </a:buClr>
              <a:buSzPct val="90000"/>
              <a:buFont typeface="Arial" charset="0"/>
              <a:buNone/>
              <a:defRPr sz="3200" b="1" spc="30" baseline="0">
                <a:solidFill>
                  <a:schemeClr val="bg1"/>
                </a:solidFill>
                <a:latin typeface="+mn-lt"/>
                <a:ea typeface="Calibri" panose="020F0502020204030204" pitchFamily="34" charset="0"/>
                <a:cs typeface="Calibri" panose="020F0502020204030204" pitchFamily="34" charset="0"/>
              </a:defRPr>
            </a:lvl1pPr>
            <a:lvl2pPr marL="776288" indent="-298450">
              <a:spcBef>
                <a:spcPts val="600"/>
              </a:spcBef>
              <a:spcAft>
                <a:spcPts val="600"/>
              </a:spcAft>
              <a:buClr>
                <a:schemeClr val="tx1">
                  <a:lumMod val="65000"/>
                  <a:lumOff val="35000"/>
                </a:schemeClr>
              </a:buClr>
              <a:buSzPct val="100000"/>
              <a:buFont typeface="Wingdings" charset="2"/>
              <a:buChar char="Ø"/>
              <a:defRPr sz="1800" baseline="0">
                <a:solidFill>
                  <a:schemeClr val="tx1">
                    <a:lumMod val="65000"/>
                    <a:lumOff val="35000"/>
                  </a:schemeClr>
                </a:solidFill>
                <a:latin typeface="+mn-lt"/>
              </a:defRPr>
            </a:lvl2pPr>
            <a:lvl3pPr marL="1195388" indent="-238125">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latin typeface="+mn-lt"/>
              </a:defRPr>
            </a:lvl3pPr>
            <a:lvl4pPr marL="1673225" indent="-238125">
              <a:spcBef>
                <a:spcPts val="600"/>
              </a:spcBef>
              <a:spcAft>
                <a:spcPts val="600"/>
              </a:spcAft>
              <a:buFont typeface="Wingdings" charset="2"/>
              <a:buChar char="Ø"/>
              <a:defRPr sz="1400" baseline="0">
                <a:solidFill>
                  <a:schemeClr val="tx1">
                    <a:lumMod val="50000"/>
                    <a:lumOff val="50000"/>
                  </a:schemeClr>
                </a:solidFill>
                <a:latin typeface="+mn-lt"/>
              </a:defRPr>
            </a:lvl4pPr>
            <a:lvl5pPr marL="2152650" indent="-238125">
              <a:spcBef>
                <a:spcPts val="600"/>
              </a:spcBef>
              <a:spcAft>
                <a:spcPts val="600"/>
              </a:spcAft>
              <a:buFont typeface="Arial" charset="0"/>
              <a:buChar char="•"/>
              <a:defRPr sz="1200" baseline="0">
                <a:solidFill>
                  <a:schemeClr val="tx1">
                    <a:lumMod val="50000"/>
                    <a:lumOff val="50000"/>
                  </a:schemeClr>
                </a:solidFill>
                <a:latin typeface="+mn-lt"/>
              </a:defRPr>
            </a:lvl5pPr>
            <a:lvl6pPr marL="2634143" indent="-239467" defTabSz="957870">
              <a:spcBef>
                <a:spcPct val="20000"/>
              </a:spcBef>
              <a:buFont typeface="Arial" pitchFamily="34" charset="0"/>
              <a:buChar char="•"/>
              <a:defRPr sz="2100">
                <a:latin typeface="+mn-lt"/>
              </a:defRPr>
            </a:lvl6pPr>
            <a:lvl7pPr marL="3113077" indent="-239467" defTabSz="957870">
              <a:spcBef>
                <a:spcPct val="20000"/>
              </a:spcBef>
              <a:buFont typeface="Arial" pitchFamily="34" charset="0"/>
              <a:buChar char="•"/>
              <a:defRPr sz="2100">
                <a:latin typeface="+mn-lt"/>
              </a:defRPr>
            </a:lvl7pPr>
            <a:lvl8pPr marL="3592012" indent="-239467" defTabSz="957870">
              <a:spcBef>
                <a:spcPct val="20000"/>
              </a:spcBef>
              <a:buFont typeface="Arial" pitchFamily="34" charset="0"/>
              <a:buChar char="•"/>
              <a:defRPr sz="2100">
                <a:latin typeface="+mn-lt"/>
              </a:defRPr>
            </a:lvl8pPr>
            <a:lvl9pPr marL="4070948" indent="-239467" defTabSz="957870">
              <a:spcBef>
                <a:spcPct val="20000"/>
              </a:spcBef>
              <a:buFont typeface="Arial" pitchFamily="34" charset="0"/>
              <a:buChar char="•"/>
              <a:defRPr sz="2100">
                <a:latin typeface="+mn-lt"/>
              </a:defRPr>
            </a:lvl9pPr>
          </a:lstStyle>
          <a:p>
            <a:pPr>
              <a:spcBef>
                <a:spcPts val="0"/>
              </a:spcBef>
              <a:defRPr/>
            </a:pPr>
            <a:r>
              <a:rPr lang="en-US" altLang="en-US" sz="2800" dirty="0"/>
              <a:t>5.0 Ingression Service &amp; Raw Data Store Context</a:t>
            </a:r>
            <a:endParaRPr lang="en-US" altLang="en-US" sz="2800" b="1" dirty="0">
              <a:solidFill>
                <a:schemeClr val="bg1"/>
              </a:solidFill>
            </a:endParaRPr>
          </a:p>
        </p:txBody>
      </p:sp>
      <p:cxnSp>
        <p:nvCxnSpPr>
          <p:cNvPr id="6" name="Straight Connector 5"/>
          <p:cNvCxnSpPr/>
          <p:nvPr/>
        </p:nvCxnSpPr>
        <p:spPr>
          <a:xfrm>
            <a:off x="0" y="24384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44196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427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29</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a:t>
            </a:r>
            <a:r>
              <a:rPr lang="en-US">
                <a:solidFill>
                  <a:schemeClr val="tx1">
                    <a:lumMod val="75000"/>
                    <a:lumOff val="25000"/>
                  </a:schemeClr>
                </a:solidFill>
              </a:rPr>
              <a:t>: </a:t>
            </a:r>
            <a:r>
              <a:rPr lang="en-US">
                <a:solidFill>
                  <a:schemeClr val="tx1">
                    <a:lumMod val="50000"/>
                    <a:lumOff val="50000"/>
                  </a:schemeClr>
                </a:solidFill>
              </a:rPr>
              <a:t>Ingression Context</a:t>
            </a:r>
            <a:endParaRPr lang="en-US" dirty="0">
              <a:solidFill>
                <a:schemeClr val="tx1">
                  <a:lumMod val="50000"/>
                  <a:lumOff val="50000"/>
                </a:schemeClr>
              </a:solidFill>
            </a:endParaRPr>
          </a:p>
        </p:txBody>
      </p:sp>
      <p:sp>
        <p:nvSpPr>
          <p:cNvPr id="8" name="Rectangle 7">
            <a:extLst>
              <a:ext uri="{FF2B5EF4-FFF2-40B4-BE49-F238E27FC236}">
                <a16:creationId xmlns:a16="http://schemas.microsoft.com/office/drawing/2014/main" id="{85AE48AE-9517-644A-8F8B-97693A36B0B4}"/>
              </a:ext>
            </a:extLst>
          </p:cNvPr>
          <p:cNvSpPr/>
          <p:nvPr/>
        </p:nvSpPr>
        <p:spPr>
          <a:xfrm>
            <a:off x="304800" y="1600200"/>
            <a:ext cx="11125200" cy="4874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algn="just">
              <a:spcBef>
                <a:spcPts val="600"/>
              </a:spcBef>
              <a:spcAft>
                <a:spcPts val="600"/>
              </a:spcAft>
              <a:buSzPct val="90000"/>
            </a:pPr>
            <a:r>
              <a:rPr lang="en-US" sz="1400" b="1" dirty="0">
                <a:solidFill>
                  <a:schemeClr val="tx1">
                    <a:lumMod val="65000"/>
                    <a:lumOff val="35000"/>
                  </a:schemeClr>
                </a:solidFill>
              </a:rPr>
              <a:t>S3 Bucket</a:t>
            </a:r>
            <a:r>
              <a:rPr lang="en-US" sz="1400" dirty="0">
                <a:solidFill>
                  <a:schemeClr val="tx1">
                    <a:lumMod val="65000"/>
                    <a:lumOff val="35000"/>
                  </a:schemeClr>
                </a:solidFill>
              </a:rPr>
              <a:t>: </a:t>
            </a:r>
          </a:p>
          <a:p>
            <a:pPr algn="just">
              <a:spcBef>
                <a:spcPts val="600"/>
              </a:spcBef>
              <a:spcAft>
                <a:spcPts val="1200"/>
              </a:spcAft>
              <a:buSzPct val="90000"/>
            </a:pPr>
            <a:r>
              <a:rPr lang="en-US" sz="1200" dirty="0">
                <a:solidFill>
                  <a:schemeClr val="tx1">
                    <a:lumMod val="65000"/>
                    <a:lumOff val="35000"/>
                  </a:schemeClr>
                </a:solidFill>
              </a:rPr>
              <a:t>Allocate S3 bucket as per TFS corporate policy.</a:t>
            </a:r>
          </a:p>
          <a:p>
            <a:pPr algn="just">
              <a:spcBef>
                <a:spcPts val="600"/>
              </a:spcBef>
              <a:spcAft>
                <a:spcPts val="1200"/>
              </a:spcAft>
              <a:buSzPct val="90000"/>
            </a:pPr>
            <a:r>
              <a:rPr lang="en-US" sz="1200" dirty="0">
                <a:solidFill>
                  <a:schemeClr val="tx1">
                    <a:lumMod val="65000"/>
                    <a:lumOff val="35000"/>
                  </a:schemeClr>
                </a:solidFill>
              </a:rPr>
              <a:t>Bucket name must be DNS friendly and unique across the AWS S3 space. E.g. ToyotaTFSRawStore</a:t>
            </a:r>
          </a:p>
          <a:p>
            <a:pPr algn="just">
              <a:spcBef>
                <a:spcPts val="600"/>
              </a:spcBef>
              <a:spcAft>
                <a:spcPts val="1200"/>
              </a:spcAft>
              <a:buSzPct val="90000"/>
            </a:pPr>
            <a:r>
              <a:rPr lang="en-US" sz="1200" dirty="0">
                <a:solidFill>
                  <a:schemeClr val="tx1">
                    <a:lumMod val="65000"/>
                    <a:lumOff val="35000"/>
                  </a:schemeClr>
                </a:solidFill>
              </a:rPr>
              <a:t>Bucket must be encrypted by default and the encryption key managed in AWS KMS.</a:t>
            </a:r>
          </a:p>
          <a:p>
            <a:pPr algn="just">
              <a:spcBef>
                <a:spcPts val="600"/>
              </a:spcBef>
              <a:spcAft>
                <a:spcPts val="1200"/>
              </a:spcAft>
              <a:buSzPct val="90000"/>
            </a:pPr>
            <a:r>
              <a:rPr lang="en-US" sz="1400" b="1" dirty="0">
                <a:solidFill>
                  <a:schemeClr val="tx1">
                    <a:lumMod val="65000"/>
                    <a:lumOff val="35000"/>
                  </a:schemeClr>
                </a:solidFill>
              </a:rPr>
              <a:t>Object Keys: </a:t>
            </a:r>
          </a:p>
          <a:p>
            <a:pPr algn="just">
              <a:spcBef>
                <a:spcPts val="600"/>
              </a:spcBef>
              <a:spcAft>
                <a:spcPts val="1200"/>
              </a:spcAft>
              <a:buSzPct val="90000"/>
            </a:pPr>
            <a:r>
              <a:rPr lang="en-US" sz="1200" b="1" dirty="0">
                <a:solidFill>
                  <a:schemeClr val="tx1">
                    <a:lumMod val="65000"/>
                    <a:lumOff val="35000"/>
                  </a:schemeClr>
                </a:solidFill>
              </a:rPr>
              <a:t>/rawstore/</a:t>
            </a:r>
            <a:r>
              <a:rPr lang="en-US" sz="1200" dirty="0">
                <a:solidFill>
                  <a:schemeClr val="tx1">
                    <a:lumMod val="65000"/>
                    <a:lumOff val="35000"/>
                  </a:schemeClr>
                </a:solidFill>
              </a:rPr>
              <a:t>{Time Of Delivery}/{Interface ID}</a:t>
            </a:r>
          </a:p>
          <a:p>
            <a:pPr algn="just">
              <a:spcBef>
                <a:spcPts val="600"/>
              </a:spcBef>
              <a:spcAft>
                <a:spcPts val="1200"/>
              </a:spcAft>
              <a:buSzPct val="90000"/>
            </a:pPr>
            <a:r>
              <a:rPr lang="en-US" sz="1400" b="1" dirty="0">
                <a:solidFill>
                  <a:schemeClr val="tx1">
                    <a:lumMod val="65000"/>
                    <a:lumOff val="35000"/>
                  </a:schemeClr>
                </a:solidFill>
              </a:rPr>
              <a:t>User Defined Object Metadata: </a:t>
            </a:r>
          </a:p>
          <a:p>
            <a:pPr algn="just">
              <a:spcBef>
                <a:spcPts val="600"/>
              </a:spcBef>
              <a:spcAft>
                <a:spcPts val="1200"/>
              </a:spcAft>
              <a:buSzPct val="90000"/>
            </a:pPr>
            <a:r>
              <a:rPr lang="en-US" sz="1200" dirty="0">
                <a:solidFill>
                  <a:schemeClr val="tx1">
                    <a:lumMod val="65000"/>
                    <a:lumOff val="35000"/>
                  </a:schemeClr>
                </a:solidFill>
              </a:rPr>
              <a:t>Transaction ID, Data Source ID, Interaction Group ID, Time Of Creation At Source, Interaction ID, Interface ID, Time Of Delivery, Time Of Send At Client.</a:t>
            </a:r>
          </a:p>
          <a:p>
            <a:pPr algn="just">
              <a:spcBef>
                <a:spcPts val="600"/>
              </a:spcBef>
              <a:spcAft>
                <a:spcPts val="1200"/>
              </a:spcAft>
              <a:buSzPct val="90000"/>
            </a:pPr>
            <a:r>
              <a:rPr lang="en-US" sz="1200" dirty="0">
                <a:solidFill>
                  <a:schemeClr val="tx1">
                    <a:lumMod val="65000"/>
                    <a:lumOff val="35000"/>
                  </a:schemeClr>
                </a:solidFill>
              </a:rPr>
              <a:t>Ingression State – Identifies the state of data ingestion. (Awaiting, In-Progress, Completed)</a:t>
            </a:r>
          </a:p>
          <a:p>
            <a:pPr algn="just">
              <a:spcBef>
                <a:spcPts val="600"/>
              </a:spcBef>
              <a:spcAft>
                <a:spcPts val="1200"/>
              </a:spcAft>
              <a:buSzPct val="90000"/>
            </a:pPr>
            <a:r>
              <a:rPr lang="en-US" sz="1200" dirty="0">
                <a:solidFill>
                  <a:schemeClr val="tx1">
                    <a:lumMod val="65000"/>
                    <a:lumOff val="35000"/>
                  </a:schemeClr>
                </a:solidFill>
              </a:rPr>
              <a:t>Total Records – Identifies the total records in the ingression data, at the end of ingression process.</a:t>
            </a:r>
          </a:p>
          <a:p>
            <a:pPr algn="just">
              <a:spcBef>
                <a:spcPts val="600"/>
              </a:spcBef>
              <a:spcAft>
                <a:spcPts val="1200"/>
              </a:spcAft>
              <a:buSzPct val="90000"/>
            </a:pPr>
            <a:r>
              <a:rPr lang="en-US" sz="1200" dirty="0">
                <a:solidFill>
                  <a:schemeClr val="tx1">
                    <a:lumMod val="65000"/>
                    <a:lumOff val="35000"/>
                  </a:schemeClr>
                </a:solidFill>
              </a:rPr>
              <a:t>Time of Receive – Indicates the date and time of start of ingestion. (Ingression State = In-Process)</a:t>
            </a:r>
          </a:p>
          <a:p>
            <a:pPr algn="just">
              <a:spcBef>
                <a:spcPts val="600"/>
              </a:spcBef>
              <a:spcAft>
                <a:spcPts val="1200"/>
              </a:spcAft>
              <a:buSzPct val="90000"/>
            </a:pPr>
            <a:r>
              <a:rPr lang="en-US" sz="1200" dirty="0">
                <a:solidFill>
                  <a:schemeClr val="tx1">
                    <a:lumMod val="65000"/>
                    <a:lumOff val="35000"/>
                  </a:schemeClr>
                </a:solidFill>
              </a:rPr>
              <a:t>Time of Ingestion Completion – Indicates the date and time of completion of ingestion. (Ingression State = Completed)</a:t>
            </a:r>
            <a:endParaRPr lang="en-US" sz="1200" b="1" dirty="0">
              <a:solidFill>
                <a:schemeClr val="tx1">
                  <a:lumMod val="65000"/>
                  <a:lumOff val="35000"/>
                </a:schemeClr>
              </a:solidFill>
            </a:endParaRPr>
          </a:p>
        </p:txBody>
      </p:sp>
      <p:sp>
        <p:nvSpPr>
          <p:cNvPr id="5" name="TextBox 4">
            <a:extLst>
              <a:ext uri="{FF2B5EF4-FFF2-40B4-BE49-F238E27FC236}">
                <a16:creationId xmlns:a16="http://schemas.microsoft.com/office/drawing/2014/main" id="{AA48077B-AC9A-404D-855C-6EEB2F909966}"/>
              </a:ext>
            </a:extLst>
          </p:cNvPr>
          <p:cNvSpPr txBox="1"/>
          <p:nvPr/>
        </p:nvSpPr>
        <p:spPr>
          <a:xfrm>
            <a:off x="0" y="816114"/>
            <a:ext cx="12192000" cy="677108"/>
          </a:xfrm>
          <a:prstGeom prst="rect">
            <a:avLst/>
          </a:prstGeom>
          <a:solidFill>
            <a:schemeClr val="bg1">
              <a:lumMod val="95000"/>
            </a:schemeClr>
          </a:solidFill>
        </p:spPr>
        <p:txBody>
          <a:bodyPr wrap="square" lIns="365760" tIns="182880" rIns="365760" bIns="182880" rtlCol="0">
            <a:spAutoFit/>
          </a:bodyPr>
          <a:lstStyle/>
          <a:p>
            <a:pPr algn="just"/>
            <a:r>
              <a:rPr lang="en-US" sz="2000" b="1" i="1" dirty="0">
                <a:solidFill>
                  <a:srgbClr val="002060"/>
                </a:solidFill>
                <a:latin typeface="+mn-lt"/>
              </a:rPr>
              <a:t>RAW Data Store</a:t>
            </a:r>
          </a:p>
        </p:txBody>
      </p:sp>
    </p:spTree>
    <p:extLst>
      <p:ext uri="{BB962C8B-B14F-4D97-AF65-F5344CB8AC3E}">
        <p14:creationId xmlns:p14="http://schemas.microsoft.com/office/powerpoint/2010/main" val="2116934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5080"/>
            <a:ext cx="12192000" cy="6863080"/>
          </a:xfrm>
          <a:prstGeom prst="rect">
            <a:avLst/>
          </a:prstGeom>
        </p:spPr>
      </p:pic>
      <p:sp>
        <p:nvSpPr>
          <p:cNvPr id="4" name="Rectangle 3"/>
          <p:cNvSpPr/>
          <p:nvPr/>
        </p:nvSpPr>
        <p:spPr>
          <a:xfrm>
            <a:off x="0" y="0"/>
            <a:ext cx="12192000" cy="6858000"/>
          </a:xfrm>
          <a:prstGeom prst="rect">
            <a:avLst/>
          </a:prstGeom>
          <a:gradFill>
            <a:gsLst>
              <a:gs pos="27000">
                <a:schemeClr val="tx1">
                  <a:alpha val="0"/>
                </a:schemeClr>
              </a:gs>
              <a:gs pos="44000">
                <a:schemeClr val="tx1">
                  <a:alpha val="55000"/>
                </a:schemeClr>
              </a:gs>
              <a:gs pos="52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8" name="Content Placeholder 2"/>
          <p:cNvSpPr txBox="1">
            <a:spLocks/>
          </p:cNvSpPr>
          <p:nvPr/>
        </p:nvSpPr>
        <p:spPr bwMode="auto">
          <a:xfrm>
            <a:off x="0" y="2435860"/>
            <a:ext cx="12192000" cy="1981200"/>
          </a:xfrm>
          <a:prstGeom prst="rect">
            <a:avLst/>
          </a:prstGeom>
          <a:gradFill flip="none" rotWithShape="1">
            <a:gsLst>
              <a:gs pos="0">
                <a:schemeClr val="tx1">
                  <a:alpha val="29000"/>
                </a:schemeClr>
              </a:gs>
              <a:gs pos="100000">
                <a:schemeClr val="tx1">
                  <a:lumMod val="95000"/>
                  <a:lumOff val="5000"/>
                  <a:alpha val="30000"/>
                </a:schemeClr>
              </a:gs>
            </a:gsLst>
            <a:path path="circle">
              <a:fillToRect l="100000" t="100000"/>
            </a:path>
            <a:tileRect r="-100000" b="-100000"/>
          </a:gradFill>
          <a:ln w="19050">
            <a:noFill/>
            <a:prstDash val="dashDot"/>
          </a:ln>
          <a:effectLst/>
          <a:extLst>
            <a:ext uri="{FAA26D3D-D897-4be2-8F04-BA451C77F1D7}">
              <ma14:placeholderFlag xmlns="" xmlns:ma14="http://schemas.microsoft.com/office/mac/drawingml/2011/main" val="1"/>
            </a:ext>
          </a:extLst>
        </p:spPr>
        <p:txBody>
          <a:bodyPr vert="horz" wrap="square" lIns="0" tIns="182880" rIns="0" bIns="182880" numCol="1" anchor="ctr" anchorCtr="0" compatLnSpc="1">
            <a:prstTxWarp prst="textNoShape">
              <a:avLst/>
            </a:prstTxWarp>
          </a:bodyPr>
          <a:lstStyle>
            <a:defPPr>
              <a:defRPr lang="en-US"/>
            </a:defPPr>
            <a:lvl1pPr marL="0" indent="0" algn="ctr" eaLnBrk="1" hangingPunct="1">
              <a:spcBef>
                <a:spcPts val="1800"/>
              </a:spcBef>
              <a:spcAft>
                <a:spcPts val="600"/>
              </a:spcAft>
              <a:buClr>
                <a:schemeClr val="bg1"/>
              </a:buClr>
              <a:buSzPct val="90000"/>
              <a:buFont typeface="Arial" charset="0"/>
              <a:buNone/>
              <a:defRPr sz="3200" b="1" spc="30" baseline="0">
                <a:solidFill>
                  <a:schemeClr val="bg1"/>
                </a:solidFill>
                <a:latin typeface="+mn-lt"/>
                <a:ea typeface="Calibri" panose="020F0502020204030204" pitchFamily="34" charset="0"/>
                <a:cs typeface="Calibri" panose="020F0502020204030204" pitchFamily="34" charset="0"/>
              </a:defRPr>
            </a:lvl1pPr>
            <a:lvl2pPr marL="776288" indent="-298450">
              <a:spcBef>
                <a:spcPts val="600"/>
              </a:spcBef>
              <a:spcAft>
                <a:spcPts val="600"/>
              </a:spcAft>
              <a:buClr>
                <a:schemeClr val="tx1">
                  <a:lumMod val="65000"/>
                  <a:lumOff val="35000"/>
                </a:schemeClr>
              </a:buClr>
              <a:buSzPct val="100000"/>
              <a:buFont typeface="Wingdings" charset="2"/>
              <a:buChar char="Ø"/>
              <a:defRPr sz="1800" baseline="0">
                <a:solidFill>
                  <a:schemeClr val="tx1">
                    <a:lumMod val="65000"/>
                    <a:lumOff val="35000"/>
                  </a:schemeClr>
                </a:solidFill>
                <a:latin typeface="+mn-lt"/>
              </a:defRPr>
            </a:lvl2pPr>
            <a:lvl3pPr marL="1195388" indent="-238125">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latin typeface="+mn-lt"/>
              </a:defRPr>
            </a:lvl3pPr>
            <a:lvl4pPr marL="1673225" indent="-238125">
              <a:spcBef>
                <a:spcPts val="600"/>
              </a:spcBef>
              <a:spcAft>
                <a:spcPts val="600"/>
              </a:spcAft>
              <a:buFont typeface="Wingdings" charset="2"/>
              <a:buChar char="Ø"/>
              <a:defRPr sz="1400" baseline="0">
                <a:solidFill>
                  <a:schemeClr val="tx1">
                    <a:lumMod val="50000"/>
                    <a:lumOff val="50000"/>
                  </a:schemeClr>
                </a:solidFill>
                <a:latin typeface="+mn-lt"/>
              </a:defRPr>
            </a:lvl4pPr>
            <a:lvl5pPr marL="2152650" indent="-238125">
              <a:spcBef>
                <a:spcPts val="600"/>
              </a:spcBef>
              <a:spcAft>
                <a:spcPts val="600"/>
              </a:spcAft>
              <a:buFont typeface="Arial" charset="0"/>
              <a:buChar char="•"/>
              <a:defRPr sz="1200" baseline="0">
                <a:solidFill>
                  <a:schemeClr val="tx1">
                    <a:lumMod val="50000"/>
                    <a:lumOff val="50000"/>
                  </a:schemeClr>
                </a:solidFill>
                <a:latin typeface="+mn-lt"/>
              </a:defRPr>
            </a:lvl5pPr>
            <a:lvl6pPr marL="2634143" indent="-239467" defTabSz="957870">
              <a:spcBef>
                <a:spcPct val="20000"/>
              </a:spcBef>
              <a:buFont typeface="Arial" pitchFamily="34" charset="0"/>
              <a:buChar char="•"/>
              <a:defRPr sz="2100">
                <a:latin typeface="+mn-lt"/>
              </a:defRPr>
            </a:lvl6pPr>
            <a:lvl7pPr marL="3113077" indent="-239467" defTabSz="957870">
              <a:spcBef>
                <a:spcPct val="20000"/>
              </a:spcBef>
              <a:buFont typeface="Arial" pitchFamily="34" charset="0"/>
              <a:buChar char="•"/>
              <a:defRPr sz="2100">
                <a:latin typeface="+mn-lt"/>
              </a:defRPr>
            </a:lvl7pPr>
            <a:lvl8pPr marL="3592012" indent="-239467" defTabSz="957870">
              <a:spcBef>
                <a:spcPct val="20000"/>
              </a:spcBef>
              <a:buFont typeface="Arial" pitchFamily="34" charset="0"/>
              <a:buChar char="•"/>
              <a:defRPr sz="2100">
                <a:latin typeface="+mn-lt"/>
              </a:defRPr>
            </a:lvl8pPr>
            <a:lvl9pPr marL="4070948" indent="-239467" defTabSz="957870">
              <a:spcBef>
                <a:spcPct val="20000"/>
              </a:spcBef>
              <a:buFont typeface="Arial" pitchFamily="34" charset="0"/>
              <a:buChar char="•"/>
              <a:defRPr sz="2100">
                <a:latin typeface="+mn-lt"/>
              </a:defRPr>
            </a:lvl9pPr>
          </a:lstStyle>
          <a:p>
            <a:pPr>
              <a:spcBef>
                <a:spcPts val="0"/>
              </a:spcBef>
              <a:defRPr/>
            </a:pPr>
            <a:r>
              <a:rPr lang="en-US" altLang="en-US" sz="2800" dirty="0"/>
              <a:t>1.0 Ingression Service Overview</a:t>
            </a:r>
            <a:endParaRPr lang="en-US" altLang="en-US" sz="2800" b="1" dirty="0">
              <a:solidFill>
                <a:schemeClr val="bg1"/>
              </a:solidFill>
            </a:endParaRPr>
          </a:p>
        </p:txBody>
      </p:sp>
      <p:cxnSp>
        <p:nvCxnSpPr>
          <p:cNvPr id="6" name="Straight Connector 5"/>
          <p:cNvCxnSpPr/>
          <p:nvPr/>
        </p:nvCxnSpPr>
        <p:spPr>
          <a:xfrm>
            <a:off x="0" y="24384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44196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695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30</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Ingression Context </a:t>
            </a:r>
          </a:p>
        </p:txBody>
      </p:sp>
      <p:graphicFrame>
        <p:nvGraphicFramePr>
          <p:cNvPr id="14" name="Table 13">
            <a:extLst>
              <a:ext uri="{FF2B5EF4-FFF2-40B4-BE49-F238E27FC236}">
                <a16:creationId xmlns:a16="http://schemas.microsoft.com/office/drawing/2014/main" id="{A59F27CC-8FA3-4053-B9F7-BCE83F6082D2}"/>
              </a:ext>
            </a:extLst>
          </p:cNvPr>
          <p:cNvGraphicFramePr>
            <a:graphicFrameLocks noGrp="1"/>
          </p:cNvGraphicFramePr>
          <p:nvPr>
            <p:extLst>
              <p:ext uri="{D42A27DB-BD31-4B8C-83A1-F6EECF244321}">
                <p14:modId xmlns:p14="http://schemas.microsoft.com/office/powerpoint/2010/main" val="2891308704"/>
              </p:ext>
            </p:extLst>
          </p:nvPr>
        </p:nvGraphicFramePr>
        <p:xfrm>
          <a:off x="465259" y="958536"/>
          <a:ext cx="11255618" cy="5298581"/>
        </p:xfrm>
        <a:graphic>
          <a:graphicData uri="http://schemas.openxmlformats.org/drawingml/2006/table">
            <a:tbl>
              <a:tblPr/>
              <a:tblGrid>
                <a:gridCol w="2284470">
                  <a:extLst>
                    <a:ext uri="{9D8B030D-6E8A-4147-A177-3AD203B41FA5}">
                      <a16:colId xmlns:a16="http://schemas.microsoft.com/office/drawing/2014/main" val="4175140713"/>
                    </a:ext>
                  </a:extLst>
                </a:gridCol>
                <a:gridCol w="8971148">
                  <a:extLst>
                    <a:ext uri="{9D8B030D-6E8A-4147-A177-3AD203B41FA5}">
                      <a16:colId xmlns:a16="http://schemas.microsoft.com/office/drawing/2014/main" val="2995433144"/>
                    </a:ext>
                  </a:extLst>
                </a:gridCol>
              </a:tblGrid>
              <a:tr h="155034">
                <a:tc gridSpan="2">
                  <a:txBody>
                    <a:bodyPr/>
                    <a:lstStyle/>
                    <a:p>
                      <a:pPr algn="ctr"/>
                      <a:r>
                        <a:rPr lang="en-US" sz="1800" b="1" kern="1200" dirty="0">
                          <a:solidFill>
                            <a:schemeClr val="bg1"/>
                          </a:solidFill>
                          <a:latin typeface="+mn-lt"/>
                          <a:ea typeface="+mn-ea"/>
                          <a:cs typeface="+mn-cs"/>
                        </a:rPr>
                        <a:t>Common</a:t>
                      </a:r>
                      <a:r>
                        <a:rPr lang="en-US" sz="2000" b="1" dirty="0">
                          <a:solidFill>
                            <a:srgbClr val="002060"/>
                          </a:solidFill>
                        </a:rPr>
                        <a:t> </a:t>
                      </a:r>
                      <a:r>
                        <a:rPr lang="en-US" sz="1800" b="1" kern="1200" dirty="0">
                          <a:solidFill>
                            <a:schemeClr val="bg1"/>
                          </a:solidFill>
                          <a:latin typeface="+mn-lt"/>
                          <a:ea typeface="+mn-ea"/>
                          <a:cs typeface="+mn-cs"/>
                        </a:rPr>
                        <a:t>Context</a:t>
                      </a:r>
                    </a:p>
                    <a:p>
                      <a:pPr algn="ctr"/>
                      <a:r>
                        <a:rPr lang="en-US" sz="1200" b="1" kern="1200" dirty="0">
                          <a:solidFill>
                            <a:schemeClr val="bg1"/>
                          </a:solidFill>
                          <a:latin typeface="+mn-lt"/>
                          <a:ea typeface="+mn-ea"/>
                          <a:cs typeface="+mn-cs"/>
                        </a:rPr>
                        <a:t>Per Transaction Scope Within Ingression Pipeline Stage</a:t>
                      </a:r>
                    </a:p>
                    <a:p>
                      <a:pPr marL="0" algn="r" defTabSz="957870" rtl="0" eaLnBrk="1" fontAlgn="ctr" latinLnBrk="0" hangingPunct="1"/>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65000"/>
                        <a:lumOff val="35000"/>
                      </a:schemeClr>
                    </a:solidFill>
                  </a:tcPr>
                </a:tc>
                <a:tc hMerge="1">
                  <a:txBody>
                    <a:bodyPr/>
                    <a:lstStyle/>
                    <a:p>
                      <a:pPr algn="l" fontAlgn="ctr"/>
                      <a:endParaRPr lang="en-US" sz="1500" b="1" i="0" u="none" strike="noStrike" kern="1200" dirty="0">
                        <a:solidFill>
                          <a:schemeClr val="tx1">
                            <a:lumMod val="75000"/>
                            <a:lumOff val="25000"/>
                          </a:schemeClr>
                        </a:solidFill>
                        <a:effectLst/>
                        <a:latin typeface="Calibri" panose="020F0502020204030204" pitchFamily="34" charset="0"/>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468120726"/>
                  </a:ext>
                </a:extLst>
              </a:tr>
              <a:tr h="225966">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Context Schema ID</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Schema Identifying the ingression context object. This should identify the </a:t>
                      </a:r>
                      <a:r>
                        <a:rPr lang="en-US" sz="1400" b="1" i="0" u="none" strike="noStrike" kern="1200" dirty="0">
                          <a:solidFill>
                            <a:schemeClr val="tx2">
                              <a:lumMod val="60000"/>
                              <a:lumOff val="40000"/>
                            </a:schemeClr>
                          </a:solidFill>
                          <a:effectLst/>
                          <a:latin typeface="+mn-lt"/>
                          <a:ea typeface="+mn-ea"/>
                          <a:cs typeface="+mn-cs"/>
                        </a:rPr>
                        <a:t>schema name and version of the Ingression Context</a:t>
                      </a:r>
                      <a:r>
                        <a:rPr lang="en-US" sz="1400" b="1" i="0" u="none" strike="noStrike" kern="1200" dirty="0">
                          <a:solidFill>
                            <a:schemeClr val="tx1">
                              <a:lumMod val="65000"/>
                              <a:lumOff val="35000"/>
                            </a:schemeClr>
                          </a:solidFill>
                          <a:effectLst/>
                          <a:latin typeface="+mn-lt"/>
                          <a:ea typeface="+mn-ea"/>
                          <a:cs typeface="+mn-cs"/>
                        </a:rPr>
                        <a:t>.</a:t>
                      </a:r>
                    </a:p>
                    <a:p>
                      <a:pPr algn="l" fontAlgn="ctr"/>
                      <a:endParaRPr lang="en-US" sz="1500" b="1" i="0" u="none" strike="noStrike" kern="1200" dirty="0">
                        <a:solidFill>
                          <a:schemeClr val="tx1">
                            <a:lumMod val="75000"/>
                            <a:lumOff val="25000"/>
                          </a:schemeClr>
                        </a:solidFill>
                        <a:effectLst/>
                        <a:latin typeface="Calibri" panose="020F0502020204030204" pitchFamily="34" charset="0"/>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447274517"/>
                  </a:ext>
                </a:extLst>
              </a:tr>
              <a:tr h="444641">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Processing Pipeline ID</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algn="l" defTabSz="957870" rtl="0" eaLnBrk="1" fontAlgn="ctr" latinLnBrk="0" hangingPunct="1"/>
                      <a:r>
                        <a:rPr lang="en-US" sz="1400" b="1" i="0" u="none" strike="noStrike" kern="1200" dirty="0">
                          <a:solidFill>
                            <a:schemeClr val="tx1">
                              <a:lumMod val="65000"/>
                              <a:lumOff val="35000"/>
                            </a:schemeClr>
                          </a:solidFill>
                          <a:effectLst/>
                          <a:latin typeface="+mn-lt"/>
                          <a:ea typeface="+mn-ea"/>
                          <a:cs typeface="+mn-cs"/>
                        </a:rPr>
                        <a:t>Unique ID assigned to identify the </a:t>
                      </a:r>
                      <a:r>
                        <a:rPr lang="en-US" sz="1400" b="1" i="0" u="none" strike="noStrike" kern="1200" dirty="0">
                          <a:solidFill>
                            <a:schemeClr val="tx2">
                              <a:lumMod val="60000"/>
                              <a:lumOff val="40000"/>
                            </a:schemeClr>
                          </a:solidFill>
                          <a:effectLst/>
                          <a:latin typeface="+mn-lt"/>
                          <a:ea typeface="+mn-ea"/>
                          <a:cs typeface="+mn-cs"/>
                        </a:rPr>
                        <a:t>Ingression Pipeline and  Ingression Logic for the respective Interface</a:t>
                      </a:r>
                      <a:r>
                        <a:rPr lang="en-US" sz="1400" b="1" i="0" u="none" strike="noStrike" kern="1200" dirty="0">
                          <a:solidFill>
                            <a:schemeClr val="tx1">
                              <a:lumMod val="65000"/>
                              <a:lumOff val="35000"/>
                            </a:schemeClr>
                          </a:solidFill>
                          <a:effectLst/>
                          <a:latin typeface="+mn-lt"/>
                          <a:ea typeface="+mn-ea"/>
                          <a:cs typeface="+mn-cs"/>
                        </a:rPr>
                        <a:t>.</a:t>
                      </a: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043270010"/>
                  </a:ext>
                </a:extLst>
              </a:tr>
              <a:tr h="225966">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Processing Stage ID</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Ingression</a:t>
                      </a:r>
                    </a:p>
                    <a:p>
                      <a:pPr marL="0" indent="0" algn="l" fontAlgn="ctr">
                        <a:buNone/>
                      </a:pP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507886418"/>
                  </a:ext>
                </a:extLst>
              </a:tr>
              <a:tr h="225966">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Transaction ID</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indent="0" algn="l" defTabSz="957870" rtl="0" eaLnBrk="1" fontAlgn="ctr" latinLnBrk="0" hangingPunct="1">
                        <a:buNone/>
                      </a:pPr>
                      <a:r>
                        <a:rPr lang="en-US" sz="1400" b="1" i="0" u="none" strike="noStrike" kern="1200" dirty="0">
                          <a:solidFill>
                            <a:schemeClr val="tx1">
                              <a:lumMod val="65000"/>
                              <a:lumOff val="35000"/>
                            </a:schemeClr>
                          </a:solidFill>
                          <a:effectLst/>
                          <a:latin typeface="+mn-lt"/>
                          <a:ea typeface="+mn-ea"/>
                          <a:cs typeface="+mn-cs"/>
                        </a:rPr>
                        <a:t>Unique transaction identifier (UUID), identifying an instance of ingression of data from a specific Interface. This Transaction ID is started on a new Ingression API request or on a new Raw Data replay.</a:t>
                      </a:r>
                      <a:endParaRPr lang="en-US" sz="1400" b="1" i="0" u="none" strike="noStrike" kern="1200" dirty="0">
                        <a:solidFill>
                          <a:schemeClr val="tx2">
                            <a:lumMod val="60000"/>
                            <a:lumOff val="40000"/>
                          </a:schemeClr>
                        </a:solidFill>
                        <a:effectLst/>
                        <a:latin typeface="+mn-lt"/>
                        <a:ea typeface="+mn-ea"/>
                        <a:cs typeface="+mn-cs"/>
                      </a:endParaRPr>
                    </a:p>
                    <a:p>
                      <a:pPr marL="0" indent="0" algn="l" defTabSz="957870" rtl="0" eaLnBrk="1" fontAlgn="ctr" latinLnBrk="0" hangingPunct="1">
                        <a:buNone/>
                      </a:pPr>
                      <a:endParaRPr lang="en-US" sz="1400" b="1" i="0" u="none" strike="noStrike" kern="1200" dirty="0">
                        <a:solidFill>
                          <a:schemeClr val="tx2">
                            <a:lumMod val="60000"/>
                            <a:lumOff val="40000"/>
                          </a:schemeClr>
                        </a:solidFill>
                        <a:effectLst/>
                        <a:latin typeface="+mn-lt"/>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180942886"/>
                  </a:ext>
                </a:extLst>
              </a:tr>
              <a:tr h="225966">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Transaction Start Time</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Start of the transaction identified by the above transaction ID. For ingression this is the “Time of Receive” in the ingression process.</a:t>
                      </a:r>
                    </a:p>
                    <a:p>
                      <a:pPr marL="0" indent="0" algn="l" fontAlgn="ctr">
                        <a:buNone/>
                      </a:pP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672553981"/>
                  </a:ext>
                </a:extLst>
              </a:tr>
              <a:tr h="225966">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Transaction End Time</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End of the transaction. This is the “Time of Ingestion Completion” in the ingestion process. This is an optional attribute as the end of the transaction may not be known. It must be present for the END_INGRESSION control event.</a:t>
                      </a:r>
                    </a:p>
                    <a:p>
                      <a:pPr marL="0" indent="0" algn="l" fontAlgn="ctr">
                        <a:buNone/>
                      </a:pP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222907687"/>
                  </a:ext>
                </a:extLst>
              </a:tr>
              <a:tr h="225966">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Event</a:t>
                      </a: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DATA – Identifies the content is the data record.</a:t>
                      </a:r>
                    </a:p>
                    <a:p>
                      <a:pPr marL="0" indent="0" algn="l" fontAlgn="ctr">
                        <a:buNone/>
                      </a:pPr>
                      <a:r>
                        <a:rPr lang="en-US" sz="1400" b="1" i="0" u="none" strike="noStrike" kern="1200" dirty="0">
                          <a:solidFill>
                            <a:schemeClr val="tx1">
                              <a:lumMod val="65000"/>
                              <a:lumOff val="35000"/>
                            </a:schemeClr>
                          </a:solidFill>
                          <a:effectLst/>
                          <a:latin typeface="+mn-lt"/>
                          <a:ea typeface="+mn-ea"/>
                          <a:cs typeface="+mn-cs"/>
                        </a:rPr>
                        <a:t>START_INGRESSION &amp; END_INGRESSION – Identifies a control event indicating the beginning or end of ingestion.</a:t>
                      </a:r>
                    </a:p>
                    <a:p>
                      <a:pPr marL="0" indent="0" algn="l" fontAlgn="ctr">
                        <a:buNone/>
                      </a:pPr>
                      <a:r>
                        <a:rPr lang="en-US" sz="1400" b="1" i="0" u="none" strike="noStrike" kern="1200" dirty="0">
                          <a:solidFill>
                            <a:schemeClr val="tx1">
                              <a:lumMod val="65000"/>
                              <a:lumOff val="35000"/>
                            </a:schemeClr>
                          </a:solidFill>
                          <a:effectLst/>
                          <a:latin typeface="+mn-lt"/>
                          <a:ea typeface="+mn-ea"/>
                          <a:cs typeface="+mn-cs"/>
                        </a:rPr>
                        <a:t>ERROR_INGRESSION – Indicates error in ingression processing and informs downstream processing to discard the transaction.</a:t>
                      </a:r>
                    </a:p>
                    <a:p>
                      <a:pPr marL="0" indent="0" algn="l" fontAlgn="ctr">
                        <a:buNone/>
                      </a:pP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442281"/>
                  </a:ext>
                </a:extLst>
              </a:tr>
            </a:tbl>
          </a:graphicData>
        </a:graphic>
      </p:graphicFrame>
    </p:spTree>
    <p:extLst>
      <p:ext uri="{BB962C8B-B14F-4D97-AF65-F5344CB8AC3E}">
        <p14:creationId xmlns:p14="http://schemas.microsoft.com/office/powerpoint/2010/main" val="3506179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31</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Ingression Context</a:t>
            </a:r>
          </a:p>
        </p:txBody>
      </p:sp>
      <p:graphicFrame>
        <p:nvGraphicFramePr>
          <p:cNvPr id="17" name="Table 16">
            <a:extLst>
              <a:ext uri="{FF2B5EF4-FFF2-40B4-BE49-F238E27FC236}">
                <a16:creationId xmlns:a16="http://schemas.microsoft.com/office/drawing/2014/main" id="{32A159C8-990C-4A33-89DC-9145FA086FB6}"/>
              </a:ext>
            </a:extLst>
          </p:cNvPr>
          <p:cNvGraphicFramePr>
            <a:graphicFrameLocks noGrp="1"/>
          </p:cNvGraphicFramePr>
          <p:nvPr>
            <p:extLst>
              <p:ext uri="{D42A27DB-BD31-4B8C-83A1-F6EECF244321}">
                <p14:modId xmlns:p14="http://schemas.microsoft.com/office/powerpoint/2010/main" val="220718079"/>
              </p:ext>
            </p:extLst>
          </p:nvPr>
        </p:nvGraphicFramePr>
        <p:xfrm>
          <a:off x="609600" y="924654"/>
          <a:ext cx="11233635" cy="3947160"/>
        </p:xfrm>
        <a:graphic>
          <a:graphicData uri="http://schemas.openxmlformats.org/drawingml/2006/table">
            <a:tbl>
              <a:tblPr/>
              <a:tblGrid>
                <a:gridCol w="974968">
                  <a:extLst>
                    <a:ext uri="{9D8B030D-6E8A-4147-A177-3AD203B41FA5}">
                      <a16:colId xmlns:a16="http://schemas.microsoft.com/office/drawing/2014/main" val="1779503814"/>
                    </a:ext>
                  </a:extLst>
                </a:gridCol>
                <a:gridCol w="2438400">
                  <a:extLst>
                    <a:ext uri="{9D8B030D-6E8A-4147-A177-3AD203B41FA5}">
                      <a16:colId xmlns:a16="http://schemas.microsoft.com/office/drawing/2014/main" val="4175140713"/>
                    </a:ext>
                  </a:extLst>
                </a:gridCol>
                <a:gridCol w="7820267">
                  <a:extLst>
                    <a:ext uri="{9D8B030D-6E8A-4147-A177-3AD203B41FA5}">
                      <a16:colId xmlns:a16="http://schemas.microsoft.com/office/drawing/2014/main" val="2995433144"/>
                    </a:ext>
                  </a:extLst>
                </a:gridCol>
              </a:tblGrid>
              <a:tr h="693420">
                <a:tc gridSpan="3">
                  <a:txBody>
                    <a:bodyPr/>
                    <a:lstStyle/>
                    <a:p>
                      <a:pPr algn="ctr"/>
                      <a:r>
                        <a:rPr lang="en-US" sz="1800" b="1" kern="1200" dirty="0">
                          <a:solidFill>
                            <a:schemeClr val="bg1"/>
                          </a:solidFill>
                          <a:latin typeface="+mn-lt"/>
                          <a:ea typeface="+mn-ea"/>
                          <a:cs typeface="+mn-cs"/>
                        </a:rPr>
                        <a:t>Stage Specific Common Context</a:t>
                      </a:r>
                    </a:p>
                    <a:p>
                      <a:pPr algn="ctr"/>
                      <a:r>
                        <a:rPr lang="en-US" sz="1200" b="1" kern="1200" dirty="0">
                          <a:solidFill>
                            <a:schemeClr val="bg1"/>
                          </a:solidFill>
                          <a:latin typeface="+mn-lt"/>
                          <a:ea typeface="+mn-ea"/>
                          <a:cs typeface="+mn-cs"/>
                        </a:rPr>
                        <a:t>Per Transaction Scope Within Ingression Pipeline Stage</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tx1">
                        <a:lumMod val="65000"/>
                        <a:lumOff val="35000"/>
                      </a:schemeClr>
                    </a:solidFill>
                  </a:tcPr>
                </a:tc>
                <a:tc hMerge="1">
                  <a:txBody>
                    <a:bodyPr/>
                    <a:lstStyle/>
                    <a:p>
                      <a:pPr algn="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hMerge="1">
                  <a:txBody>
                    <a:bodyPr/>
                    <a:lstStyle/>
                    <a:p>
                      <a:pPr algn="l" fontAlgn="ct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55812325"/>
                  </a:ext>
                </a:extLst>
              </a:tr>
              <a:tr h="225966">
                <a:tc rowSpan="7">
                  <a:txBody>
                    <a:bodyPr/>
                    <a:lstStyle/>
                    <a:p>
                      <a:pPr algn="ct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Ingression Common Attributes</a:t>
                      </a:r>
                    </a:p>
                  </a:txBody>
                  <a:tcPr marL="7620" marT="7620"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Interface ID</a:t>
                      </a:r>
                    </a:p>
                  </a:txBody>
                  <a:tcPr marL="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Unique identifier representing the Interface Name &amp; Version.</a:t>
                      </a:r>
                    </a:p>
                    <a:p>
                      <a:pPr algn="l" fontAlgn="ct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447274517"/>
                  </a:ext>
                </a:extLst>
              </a:tr>
              <a:tr h="225966">
                <a:tc vMerge="1">
                  <a:txBody>
                    <a:bodyPr/>
                    <a:lstStyle/>
                    <a:p>
                      <a:pPr algn="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Data Source ID</a:t>
                      </a:r>
                    </a:p>
                  </a:txBody>
                  <a:tcPr marL="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Unique identifier representing the data source system name &amp; version for a given interface.</a:t>
                      </a:r>
                    </a:p>
                    <a:p>
                      <a:pPr algn="l" fontAlgn="ct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353397969"/>
                  </a:ext>
                </a:extLst>
              </a:tr>
              <a:tr h="225966">
                <a:tc vMerge="1">
                  <a:txBody>
                    <a:bodyPr/>
                    <a:lstStyle/>
                    <a:p>
                      <a:pPr algn="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Interaction Group ID</a:t>
                      </a:r>
                    </a:p>
                  </a:txBody>
                  <a:tcPr marL="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Unique identifier representing a set of interactions for a given instance of an interface group for processing the ingress data together as a single unit of integrity.</a:t>
                      </a:r>
                    </a:p>
                    <a:p>
                      <a:pPr algn="l" fontAlgn="ct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2265469706"/>
                  </a:ext>
                </a:extLst>
              </a:tr>
              <a:tr h="225966">
                <a:tc vMerge="1">
                  <a:txBody>
                    <a:bodyPr/>
                    <a:lstStyle/>
                    <a:p>
                      <a:pPr algn="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Time of Creation At Source</a:t>
                      </a:r>
                    </a:p>
                  </a:txBody>
                  <a:tcPr marL="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Date &amp; time data source system created the data for ingression. </a:t>
                      </a:r>
                    </a:p>
                    <a:p>
                      <a:pPr algn="l" fontAlgn="ct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259028350"/>
                  </a:ext>
                </a:extLst>
              </a:tr>
              <a:tr h="225966">
                <a:tc vMerge="1">
                  <a:txBody>
                    <a:bodyPr/>
                    <a:lstStyle/>
                    <a:p>
                      <a:pPr algn="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Time of Delivery</a:t>
                      </a:r>
                    </a:p>
                  </a:txBody>
                  <a:tcPr marL="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Date &amp; time data was delivered to Ingression service.</a:t>
                      </a:r>
                    </a:p>
                    <a:p>
                      <a:pPr algn="l" fontAlgn="ct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3364699763"/>
                  </a:ext>
                </a:extLst>
              </a:tr>
              <a:tr h="225966">
                <a:tc vMerge="1">
                  <a:txBody>
                    <a:bodyPr/>
                    <a:lstStyle/>
                    <a:p>
                      <a:pPr algn="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Time of Send At Client</a:t>
                      </a:r>
                    </a:p>
                  </a:txBody>
                  <a:tcPr marL="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Data &amp; time client application initiated data ingression.</a:t>
                      </a:r>
                    </a:p>
                    <a:p>
                      <a:pPr algn="l" fontAlgn="ct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190104079"/>
                  </a:ext>
                </a:extLst>
              </a:tr>
              <a:tr h="225966">
                <a:tc vMerge="1">
                  <a:txBody>
                    <a:bodyPr/>
                    <a:lstStyle/>
                    <a:p>
                      <a:pPr algn="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Interface Pattern</a:t>
                      </a:r>
                    </a:p>
                  </a:txBody>
                  <a:tcPr marL="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“Batch” or “Event”</a:t>
                      </a:r>
                    </a:p>
                    <a:p>
                      <a:pPr algn="l" fontAlgn="ct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1316765"/>
                  </a:ext>
                </a:extLst>
              </a:tr>
            </a:tbl>
          </a:graphicData>
        </a:graphic>
      </p:graphicFrame>
    </p:spTree>
    <p:extLst>
      <p:ext uri="{BB962C8B-B14F-4D97-AF65-F5344CB8AC3E}">
        <p14:creationId xmlns:p14="http://schemas.microsoft.com/office/powerpoint/2010/main" val="707862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32</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Ingression Context</a:t>
            </a:r>
          </a:p>
        </p:txBody>
      </p:sp>
      <p:graphicFrame>
        <p:nvGraphicFramePr>
          <p:cNvPr id="14" name="Table 13">
            <a:extLst>
              <a:ext uri="{FF2B5EF4-FFF2-40B4-BE49-F238E27FC236}">
                <a16:creationId xmlns:a16="http://schemas.microsoft.com/office/drawing/2014/main" id="{A59F27CC-8FA3-4053-B9F7-BCE83F6082D2}"/>
              </a:ext>
            </a:extLst>
          </p:cNvPr>
          <p:cNvGraphicFramePr>
            <a:graphicFrameLocks noGrp="1"/>
          </p:cNvGraphicFramePr>
          <p:nvPr>
            <p:extLst>
              <p:ext uri="{D42A27DB-BD31-4B8C-83A1-F6EECF244321}">
                <p14:modId xmlns:p14="http://schemas.microsoft.com/office/powerpoint/2010/main" val="1692038203"/>
              </p:ext>
            </p:extLst>
          </p:nvPr>
        </p:nvGraphicFramePr>
        <p:xfrm>
          <a:off x="609600" y="955933"/>
          <a:ext cx="11170526" cy="3751721"/>
        </p:xfrm>
        <a:graphic>
          <a:graphicData uri="http://schemas.openxmlformats.org/drawingml/2006/table">
            <a:tbl>
              <a:tblPr/>
              <a:tblGrid>
                <a:gridCol w="2199378">
                  <a:extLst>
                    <a:ext uri="{9D8B030D-6E8A-4147-A177-3AD203B41FA5}">
                      <a16:colId xmlns:a16="http://schemas.microsoft.com/office/drawing/2014/main" val="4175140713"/>
                    </a:ext>
                  </a:extLst>
                </a:gridCol>
                <a:gridCol w="8971148">
                  <a:extLst>
                    <a:ext uri="{9D8B030D-6E8A-4147-A177-3AD203B41FA5}">
                      <a16:colId xmlns:a16="http://schemas.microsoft.com/office/drawing/2014/main" val="2995433144"/>
                    </a:ext>
                  </a:extLst>
                </a:gridCol>
              </a:tblGrid>
              <a:tr h="225966">
                <a:tc gridSpan="2">
                  <a:txBody>
                    <a:bodyPr/>
                    <a:lstStyle/>
                    <a:p>
                      <a:pPr algn="ctr"/>
                      <a:r>
                        <a:rPr lang="en-US" sz="1800" b="1" dirty="0">
                          <a:solidFill>
                            <a:schemeClr val="bg1"/>
                          </a:solidFill>
                        </a:rPr>
                        <a:t>Record Context</a:t>
                      </a:r>
                    </a:p>
                    <a:p>
                      <a:pPr algn="ctr"/>
                      <a:r>
                        <a:rPr lang="en-US" sz="1200" b="1" dirty="0">
                          <a:solidFill>
                            <a:schemeClr val="bg1"/>
                          </a:solidFill>
                        </a:rPr>
                        <a:t>Per Transaction Scope Within Ingression Pipeline Stage</a:t>
                      </a:r>
                    </a:p>
                    <a:p>
                      <a:pPr algn="r" fontAlgn="ctr"/>
                      <a:endPar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endParaRP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tx1">
                        <a:lumMod val="65000"/>
                        <a:lumOff val="35000"/>
                      </a:schemeClr>
                    </a:solidFill>
                  </a:tcPr>
                </a:tc>
                <a:tc hMerge="1">
                  <a:txBody>
                    <a:bodyPr/>
                    <a:lstStyle/>
                    <a:p>
                      <a:pPr algn="l" fontAlgn="ctr"/>
                      <a:endParaRPr lang="en-US" sz="1500" b="1" i="0" u="none" strike="noStrike" kern="1200" dirty="0">
                        <a:solidFill>
                          <a:schemeClr val="tx1">
                            <a:lumMod val="75000"/>
                            <a:lumOff val="25000"/>
                          </a:schemeClr>
                        </a:solidFill>
                        <a:effectLst/>
                        <a:latin typeface="Calibri" panose="020F0502020204030204" pitchFamily="34" charset="0"/>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812521980"/>
                  </a:ext>
                </a:extLst>
              </a:tr>
              <a:tr h="225966">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Data Object Key</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marR="0" lvl="0" indent="0" algn="l" defTabSz="957870" rtl="0" eaLnBrk="1" fontAlgn="ctr" latinLnBrk="0" hangingPunct="1">
                        <a:lnSpc>
                          <a:spcPct val="100000"/>
                        </a:lnSpc>
                        <a:spcBef>
                          <a:spcPts val="0"/>
                        </a:spcBef>
                        <a:spcAft>
                          <a:spcPts val="0"/>
                        </a:spcAft>
                        <a:buClrTx/>
                        <a:buSzTx/>
                        <a:buFontTx/>
                        <a:buNone/>
                        <a:tabLst/>
                        <a:defRPr/>
                      </a:pPr>
                      <a:r>
                        <a:rPr lang="en-US" sz="1400" b="1" i="0" u="none" strike="noStrike" kern="1200" dirty="0">
                          <a:solidFill>
                            <a:schemeClr val="tx1">
                              <a:lumMod val="65000"/>
                              <a:lumOff val="35000"/>
                            </a:schemeClr>
                          </a:solidFill>
                          <a:effectLst/>
                          <a:latin typeface="+mn-lt"/>
                          <a:ea typeface="+mn-ea"/>
                          <a:cs typeface="+mn-cs"/>
                        </a:rPr>
                        <a:t>Unique business key identifying the record. This value can be derived from a single element in a record or can be composed from multiple elements in a record, but must uniquely and consistently identify the record. This is typically the business key for the record for the interface. For interfaces sending records related to “Lease” or “Retail Loan” this would be the Financial Account Number composed from the various data elements in the record. This key is used to group records across multiple interfaces to be processed within the same harmonization processing instance in the pipeline.</a:t>
                      </a:r>
                    </a:p>
                    <a:p>
                      <a:pPr algn="l" fontAlgn="ctr"/>
                      <a:endParaRPr lang="en-US" sz="1500" b="1" i="0" u="none" strike="noStrike" kern="1200" dirty="0">
                        <a:solidFill>
                          <a:schemeClr val="tx1">
                            <a:lumMod val="75000"/>
                            <a:lumOff val="25000"/>
                          </a:schemeClr>
                        </a:solidFill>
                        <a:effectLst/>
                        <a:latin typeface="Calibri" panose="020F0502020204030204" pitchFamily="34" charset="0"/>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447274517"/>
                  </a:ext>
                </a:extLst>
              </a:tr>
              <a:tr h="444641">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Current Record Number</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algn="l" defTabSz="957870" rtl="0" eaLnBrk="1" fontAlgn="ctr" latinLnBrk="0" hangingPunct="1"/>
                      <a:r>
                        <a:rPr lang="en-US" sz="1400" b="1" i="0" u="none" strike="noStrike" kern="1200" dirty="0">
                          <a:solidFill>
                            <a:schemeClr val="tx1">
                              <a:lumMod val="65000"/>
                              <a:lumOff val="35000"/>
                            </a:schemeClr>
                          </a:solidFill>
                          <a:effectLst/>
                          <a:latin typeface="+mn-lt"/>
                          <a:ea typeface="+mn-ea"/>
                          <a:cs typeface="+mn-cs"/>
                        </a:rPr>
                        <a:t>Sequential Record Count assigned at the point of ingestion.</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3043270010"/>
                  </a:ext>
                </a:extLst>
              </a:tr>
              <a:tr h="225966">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Record Key</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For ingression this may be the same as the Data Object Key</a:t>
                      </a:r>
                    </a:p>
                    <a:p>
                      <a:pPr marL="0" indent="0" algn="l" fontAlgn="ctr">
                        <a:buNone/>
                      </a:pP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507886418"/>
                  </a:ext>
                </a:extLst>
              </a:tr>
              <a:tr h="225966">
                <a:tc>
                  <a:txBody>
                    <a:bodyPr/>
                    <a:lstStyle/>
                    <a:p>
                      <a:pPr marL="0" algn="r" defTabSz="957870" rtl="0" eaLnBrk="1" fontAlgn="ctr" latinLnBrk="0" hangingPunct="1"/>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Record Schema ID</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fontAlgn="ctr">
                        <a:buNone/>
                      </a:pPr>
                      <a:r>
                        <a:rPr lang="en-US" sz="1400" b="1" i="0" u="none" strike="noStrike" kern="1200" dirty="0">
                          <a:solidFill>
                            <a:schemeClr val="tx1">
                              <a:lumMod val="65000"/>
                              <a:lumOff val="35000"/>
                            </a:schemeClr>
                          </a:solidFill>
                          <a:effectLst/>
                          <a:latin typeface="+mn-lt"/>
                          <a:ea typeface="+mn-ea"/>
                          <a:cs typeface="+mn-cs"/>
                        </a:rPr>
                        <a:t>Schema identifying the data object or content in the current message. This should represent the schema name and version. For ingression this is uniquely defined for each Interface ID.</a:t>
                      </a:r>
                    </a:p>
                    <a:p>
                      <a:pPr marL="0" indent="0" algn="l" fontAlgn="ctr">
                        <a:buNone/>
                      </a:pP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2553981"/>
                  </a:ext>
                </a:extLst>
              </a:tr>
            </a:tbl>
          </a:graphicData>
        </a:graphic>
      </p:graphicFrame>
      <p:graphicFrame>
        <p:nvGraphicFramePr>
          <p:cNvPr id="8" name="Table 7">
            <a:extLst>
              <a:ext uri="{FF2B5EF4-FFF2-40B4-BE49-F238E27FC236}">
                <a16:creationId xmlns:a16="http://schemas.microsoft.com/office/drawing/2014/main" id="{C7AA0B8B-36DE-457F-9F71-04D7EE8E8DF1}"/>
              </a:ext>
            </a:extLst>
          </p:cNvPr>
          <p:cNvGraphicFramePr>
            <a:graphicFrameLocks noGrp="1"/>
          </p:cNvGraphicFramePr>
          <p:nvPr>
            <p:extLst>
              <p:ext uri="{D42A27DB-BD31-4B8C-83A1-F6EECF244321}">
                <p14:modId xmlns:p14="http://schemas.microsoft.com/office/powerpoint/2010/main" val="857763520"/>
              </p:ext>
            </p:extLst>
          </p:nvPr>
        </p:nvGraphicFramePr>
        <p:xfrm>
          <a:off x="609600" y="5045759"/>
          <a:ext cx="11233636" cy="909019"/>
        </p:xfrm>
        <a:graphic>
          <a:graphicData uri="http://schemas.openxmlformats.org/drawingml/2006/table">
            <a:tbl>
              <a:tblPr/>
              <a:tblGrid>
                <a:gridCol w="2280008">
                  <a:extLst>
                    <a:ext uri="{9D8B030D-6E8A-4147-A177-3AD203B41FA5}">
                      <a16:colId xmlns:a16="http://schemas.microsoft.com/office/drawing/2014/main" val="4175140713"/>
                    </a:ext>
                  </a:extLst>
                </a:gridCol>
                <a:gridCol w="8953628">
                  <a:extLst>
                    <a:ext uri="{9D8B030D-6E8A-4147-A177-3AD203B41FA5}">
                      <a16:colId xmlns:a16="http://schemas.microsoft.com/office/drawing/2014/main" val="2995433144"/>
                    </a:ext>
                  </a:extLst>
                </a:gridCol>
              </a:tblGrid>
              <a:tr h="600661">
                <a:tc gridSpan="2">
                  <a:txBody>
                    <a:bodyPr/>
                    <a:lstStyle/>
                    <a:p>
                      <a:pPr algn="ctr"/>
                      <a:r>
                        <a:rPr lang="en-US" sz="1800" b="1" dirty="0">
                          <a:solidFill>
                            <a:schemeClr val="bg1"/>
                          </a:solidFill>
                        </a:rPr>
                        <a:t>Contributing Contexts</a:t>
                      </a:r>
                    </a:p>
                    <a:p>
                      <a:pPr algn="ctr"/>
                      <a:r>
                        <a:rPr lang="en-US" sz="1200" b="1" dirty="0">
                          <a:solidFill>
                            <a:schemeClr val="bg1"/>
                          </a:solidFill>
                        </a:rPr>
                        <a:t>Per Transaction Scope Within Ingression Pipeline Stage</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tx1">
                        <a:lumMod val="65000"/>
                        <a:lumOff val="35000"/>
                      </a:schemeClr>
                    </a:solidFill>
                  </a:tcPr>
                </a:tc>
                <a:tc hMerge="1">
                  <a:txBody>
                    <a:bodyPr/>
                    <a:lstStyle/>
                    <a:p>
                      <a:pPr algn="l" fontAlgn="ctr"/>
                      <a:endParaRPr lang="en-US" sz="1400" b="1" i="0" u="none" strike="noStrike" kern="1200" dirty="0">
                        <a:solidFill>
                          <a:schemeClr val="tx1">
                            <a:lumMod val="65000"/>
                            <a:lumOff val="35000"/>
                          </a:schemeClr>
                        </a:solidFill>
                        <a:effectLst/>
                        <a:latin typeface="+mn-lt"/>
                        <a:ea typeface="+mn-ea"/>
                        <a:cs typeface="+mn-cs"/>
                      </a:endParaRPr>
                    </a:p>
                  </a:txBody>
                  <a:tcPr marR="7620" marT="762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3156832"/>
                  </a:ext>
                </a:extLst>
              </a:tr>
              <a:tr h="308358">
                <a:tc>
                  <a:txBody>
                    <a:bodyPr/>
                    <a:lstStyle/>
                    <a:p>
                      <a:pPr algn="r" fontAlgn="ctr"/>
                      <a:r>
                        <a:rPr kumimoji="0" lang="en-US" sz="1600" b="1" i="0" u="none" strike="noStrike" kern="1200" cap="none" spc="0" normalizeH="0" baseline="0" dirty="0">
                          <a:ln>
                            <a:noFill/>
                          </a:ln>
                          <a:solidFill>
                            <a:prstClr val="black">
                              <a:lumMod val="85000"/>
                              <a:lumOff val="15000"/>
                            </a:prstClr>
                          </a:solidFill>
                          <a:effectLst/>
                          <a:uLnTx/>
                          <a:uFillTx/>
                          <a:latin typeface="Calibri"/>
                          <a:ea typeface="+mn-ea"/>
                          <a:cs typeface="+mn-cs"/>
                        </a:rPr>
                        <a:t>Contributed Context List</a:t>
                      </a:r>
                    </a:p>
                  </a:txBody>
                  <a:tcPr marL="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ctr"/>
                      <a:r>
                        <a:rPr lang="en-US" sz="1400" b="1" i="0" u="none" strike="noStrike" kern="1200" dirty="0">
                          <a:solidFill>
                            <a:schemeClr val="tx1">
                              <a:lumMod val="65000"/>
                              <a:lumOff val="35000"/>
                            </a:schemeClr>
                          </a:solidFill>
                          <a:effectLst/>
                          <a:latin typeface="+mn-lt"/>
                          <a:ea typeface="+mn-ea"/>
                          <a:cs typeface="+mn-cs"/>
                        </a:rPr>
                        <a:t>None.</a:t>
                      </a:r>
                    </a:p>
                  </a:txBody>
                  <a:tcPr marR="7620" marT="7620" marB="0" anchor="ct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7274517"/>
                  </a:ext>
                </a:extLst>
              </a:tr>
            </a:tbl>
          </a:graphicData>
        </a:graphic>
      </p:graphicFrame>
    </p:spTree>
    <p:extLst>
      <p:ext uri="{BB962C8B-B14F-4D97-AF65-F5344CB8AC3E}">
        <p14:creationId xmlns:p14="http://schemas.microsoft.com/office/powerpoint/2010/main" val="1633117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9D8CEB-78E8-4176-9A8C-2A430DA03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69732"/>
          </a:xfrm>
          <a:prstGeom prst="rect">
            <a:avLst/>
          </a:prstGeom>
        </p:spPr>
      </p:pic>
      <p:sp>
        <p:nvSpPr>
          <p:cNvPr id="9" name="Rectangle 8">
            <a:extLst>
              <a:ext uri="{FF2B5EF4-FFF2-40B4-BE49-F238E27FC236}">
                <a16:creationId xmlns:a16="http://schemas.microsoft.com/office/drawing/2014/main" id="{3A3354E9-E85A-4C46-8FE9-AFB3E5A6489D}"/>
              </a:ext>
            </a:extLst>
          </p:cNvPr>
          <p:cNvSpPr/>
          <p:nvPr/>
        </p:nvSpPr>
        <p:spPr>
          <a:xfrm>
            <a:off x="0" y="7716"/>
            <a:ext cx="12192000" cy="6858000"/>
          </a:xfrm>
          <a:prstGeom prst="rect">
            <a:avLst/>
          </a:prstGeom>
          <a:gradFill flip="none" rotWithShape="1">
            <a:gsLst>
              <a:gs pos="63000">
                <a:schemeClr val="tx1">
                  <a:alpha val="0"/>
                </a:schemeClr>
              </a:gs>
              <a:gs pos="0">
                <a:schemeClr val="tx1">
                  <a:alpha val="50000"/>
                </a:schemeClr>
              </a:gs>
            </a:gsLst>
            <a:lin ang="0" scaled="1"/>
            <a:tileRect/>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a:solidFill>
                <a:schemeClr val="accent2">
                  <a:lumMod val="50000"/>
                </a:schemeClr>
              </a:solidFill>
            </a:endParaRPr>
          </a:p>
        </p:txBody>
      </p:sp>
      <p:sp>
        <p:nvSpPr>
          <p:cNvPr id="11" name="TextBox 7">
            <a:extLst>
              <a:ext uri="{FF2B5EF4-FFF2-40B4-BE49-F238E27FC236}">
                <a16:creationId xmlns:a16="http://schemas.microsoft.com/office/drawing/2014/main" id="{59E30FA6-9B9C-4DE7-A08F-E94E72F00AF5}"/>
              </a:ext>
            </a:extLst>
          </p:cNvPr>
          <p:cNvSpPr txBox="1">
            <a:spLocks noChangeArrowheads="1"/>
          </p:cNvSpPr>
          <p:nvPr/>
        </p:nvSpPr>
        <p:spPr bwMode="auto">
          <a:xfrm>
            <a:off x="914400" y="4872054"/>
            <a:ext cx="2362200" cy="1327828"/>
          </a:xfrm>
          <a:prstGeom prst="rect">
            <a:avLst/>
          </a:prstGeom>
          <a:noFill/>
          <a:ln w="9525">
            <a:noFill/>
            <a:miter lim="800000"/>
            <a:headEnd/>
            <a:tailEnd/>
          </a:ln>
        </p:spPr>
        <p:txBody>
          <a:bodyPr wrap="square" lIns="95787" tIns="47893" rIns="95787" bIns="47893">
            <a:spAutoFit/>
          </a:bodyPr>
          <a:lstStyle/>
          <a:p>
            <a:pPr algn="ctr" eaLnBrk="1" hangingPunct="1">
              <a:defRPr/>
            </a:pPr>
            <a:r>
              <a:rPr lang="en-US" sz="8000" b="1" spc="50" dirty="0">
                <a:solidFill>
                  <a:schemeClr val="bg1"/>
                </a:solidFill>
                <a:latin typeface="+mj-lt"/>
              </a:rPr>
              <a:t>Q&amp;A</a:t>
            </a:r>
          </a:p>
        </p:txBody>
      </p:sp>
    </p:spTree>
    <p:extLst>
      <p:ext uri="{BB962C8B-B14F-4D97-AF65-F5344CB8AC3E}">
        <p14:creationId xmlns:p14="http://schemas.microsoft.com/office/powerpoint/2010/main" val="4201733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0BB94F1-10C4-410E-85AD-8D8BCEA8D018}"/>
              </a:ext>
            </a:extLst>
          </p:cNvPr>
          <p:cNvGrpSpPr/>
          <p:nvPr/>
        </p:nvGrpSpPr>
        <p:grpSpPr>
          <a:xfrm>
            <a:off x="-4" y="0"/>
            <a:ext cx="12192004" cy="6858000"/>
            <a:chOff x="-4" y="0"/>
            <a:chExt cx="12192004" cy="6858000"/>
          </a:xfrm>
        </p:grpSpPr>
        <p:grpSp>
          <p:nvGrpSpPr>
            <p:cNvPr id="9" name="Group 8">
              <a:extLst>
                <a:ext uri="{FF2B5EF4-FFF2-40B4-BE49-F238E27FC236}">
                  <a16:creationId xmlns:a16="http://schemas.microsoft.com/office/drawing/2014/main" id="{E21ABEBB-C7F7-41FA-AD20-DA0FEF6110B7}"/>
                </a:ext>
              </a:extLst>
            </p:cNvPr>
            <p:cNvGrpSpPr/>
            <p:nvPr/>
          </p:nvGrpSpPr>
          <p:grpSpPr>
            <a:xfrm>
              <a:off x="-4" y="0"/>
              <a:ext cx="12192004" cy="6858000"/>
              <a:chOff x="-4" y="0"/>
              <a:chExt cx="12192004" cy="6858000"/>
            </a:xfrm>
          </p:grpSpPr>
          <p:pic>
            <p:nvPicPr>
              <p:cNvPr id="102402" name="Picture 2"/>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952995" y="0"/>
                <a:ext cx="7239005" cy="6858000"/>
              </a:xfrm>
              <a:prstGeom prst="rect">
                <a:avLst/>
              </a:prstGeom>
              <a:gradFill flip="none" rotWithShape="1">
                <a:gsLst>
                  <a:gs pos="65000">
                    <a:schemeClr val="tx1">
                      <a:lumMod val="85000"/>
                      <a:lumOff val="15000"/>
                    </a:schemeClr>
                  </a:gs>
                  <a:gs pos="59000">
                    <a:schemeClr val="bg1">
                      <a:alpha val="0"/>
                    </a:schemeClr>
                  </a:gs>
                </a:gsLst>
                <a:path path="circle">
                  <a:fillToRect l="50000" t="50000" r="50000" b="50000"/>
                </a:path>
                <a:tileRect/>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grpSp>
            <p:nvGrpSpPr>
              <p:cNvPr id="2" name="Group 1">
                <a:extLst>
                  <a:ext uri="{FF2B5EF4-FFF2-40B4-BE49-F238E27FC236}">
                    <a16:creationId xmlns:a16="http://schemas.microsoft.com/office/drawing/2014/main" id="{944AA2B3-3345-44CE-99F7-E68502FEA99F}"/>
                  </a:ext>
                </a:extLst>
              </p:cNvPr>
              <p:cNvGrpSpPr/>
              <p:nvPr/>
            </p:nvGrpSpPr>
            <p:grpSpPr>
              <a:xfrm>
                <a:off x="-4" y="609600"/>
                <a:ext cx="4953001" cy="6248400"/>
                <a:chOff x="-4" y="609600"/>
                <a:chExt cx="4953001" cy="6248400"/>
              </a:xfrm>
            </p:grpSpPr>
            <p:pic>
              <p:nvPicPr>
                <p:cNvPr id="8" name="Picture 7">
                  <a:extLst>
                    <a:ext uri="{FF2B5EF4-FFF2-40B4-BE49-F238E27FC236}">
                      <a16:creationId xmlns:a16="http://schemas.microsoft.com/office/drawing/2014/main" id="{03DECDCC-33DC-409A-B6AF-65064978E90A}"/>
                    </a:ext>
                  </a:extLst>
                </p:cNvPr>
                <p:cNvPicPr>
                  <a:picLocks noChangeAspect="1"/>
                </p:cNvPicPr>
                <p:nvPr/>
              </p:nvPicPr>
              <p:blipFill>
                <a:blip r:embed="rId5"/>
                <a:stretch>
                  <a:fillRect/>
                </a:stretch>
              </p:blipFill>
              <p:spPr>
                <a:xfrm rot="10800000">
                  <a:off x="0" y="4495800"/>
                  <a:ext cx="1914324" cy="1204170"/>
                </a:xfrm>
                <a:prstGeom prst="rect">
                  <a:avLst/>
                </a:prstGeom>
              </p:spPr>
            </p:pic>
            <p:pic>
              <p:nvPicPr>
                <p:cNvPr id="6" name="Picture 5">
                  <a:extLst>
                    <a:ext uri="{FF2B5EF4-FFF2-40B4-BE49-F238E27FC236}">
                      <a16:creationId xmlns:a16="http://schemas.microsoft.com/office/drawing/2014/main" id="{F010AEFD-1735-42D7-89E8-9A11426B4A5C}"/>
                    </a:ext>
                  </a:extLst>
                </p:cNvPr>
                <p:cNvPicPr>
                  <a:picLocks noChangeAspect="1"/>
                </p:cNvPicPr>
                <p:nvPr/>
              </p:nvPicPr>
              <p:blipFill>
                <a:blip r:embed="rId5"/>
                <a:stretch>
                  <a:fillRect/>
                </a:stretch>
              </p:blipFill>
              <p:spPr>
                <a:xfrm rot="10800000">
                  <a:off x="1142999" y="1447799"/>
                  <a:ext cx="2666998" cy="3809999"/>
                </a:xfrm>
                <a:prstGeom prst="rect">
                  <a:avLst/>
                </a:prstGeom>
              </p:spPr>
            </p:pic>
            <p:pic>
              <p:nvPicPr>
                <p:cNvPr id="5" name="Picture 4">
                  <a:extLst>
                    <a:ext uri="{FF2B5EF4-FFF2-40B4-BE49-F238E27FC236}">
                      <a16:creationId xmlns:a16="http://schemas.microsoft.com/office/drawing/2014/main" id="{74CFE8B2-A468-46DB-A7DE-5F8161184914}"/>
                    </a:ext>
                  </a:extLst>
                </p:cNvPr>
                <p:cNvPicPr>
                  <a:picLocks noChangeAspect="1"/>
                </p:cNvPicPr>
                <p:nvPr/>
              </p:nvPicPr>
              <p:blipFill>
                <a:blip r:embed="rId6"/>
                <a:stretch>
                  <a:fillRect/>
                </a:stretch>
              </p:blipFill>
              <p:spPr>
                <a:xfrm rot="16200000">
                  <a:off x="1638300" y="3543302"/>
                  <a:ext cx="5334000" cy="1295395"/>
                </a:xfrm>
                <a:prstGeom prst="rect">
                  <a:avLst/>
                </a:prstGeom>
              </p:spPr>
            </p:pic>
            <p:pic>
              <p:nvPicPr>
                <p:cNvPr id="11" name="Picture 10">
                  <a:extLst>
                    <a:ext uri="{FF2B5EF4-FFF2-40B4-BE49-F238E27FC236}">
                      <a16:creationId xmlns:a16="http://schemas.microsoft.com/office/drawing/2014/main" id="{DBFB6DE7-F96D-4979-84B9-B6076EC21BB7}"/>
                    </a:ext>
                  </a:extLst>
                </p:cNvPr>
                <p:cNvPicPr>
                  <a:picLocks noChangeAspect="1"/>
                </p:cNvPicPr>
                <p:nvPr/>
              </p:nvPicPr>
              <p:blipFill>
                <a:blip r:embed="rId6"/>
                <a:stretch>
                  <a:fillRect/>
                </a:stretch>
              </p:blipFill>
              <p:spPr>
                <a:xfrm>
                  <a:off x="-4" y="609600"/>
                  <a:ext cx="4952998" cy="1009611"/>
                </a:xfrm>
                <a:prstGeom prst="rect">
                  <a:avLst/>
                </a:prstGeom>
              </p:spPr>
            </p:pic>
            <p:pic>
              <p:nvPicPr>
                <p:cNvPr id="12" name="Picture 11">
                  <a:extLst>
                    <a:ext uri="{FF2B5EF4-FFF2-40B4-BE49-F238E27FC236}">
                      <a16:creationId xmlns:a16="http://schemas.microsoft.com/office/drawing/2014/main" id="{5BF89984-A656-42A6-B4F0-7A0859742EB5}"/>
                    </a:ext>
                  </a:extLst>
                </p:cNvPr>
                <p:cNvPicPr>
                  <a:picLocks noChangeAspect="1"/>
                </p:cNvPicPr>
                <p:nvPr/>
              </p:nvPicPr>
              <p:blipFill>
                <a:blip r:embed="rId5"/>
                <a:stretch>
                  <a:fillRect/>
                </a:stretch>
              </p:blipFill>
              <p:spPr>
                <a:xfrm rot="16200000" flipV="1">
                  <a:off x="824353" y="1690243"/>
                  <a:ext cx="1627891" cy="3276601"/>
                </a:xfrm>
                <a:prstGeom prst="rect">
                  <a:avLst/>
                </a:prstGeom>
              </p:spPr>
            </p:pic>
            <p:pic>
              <p:nvPicPr>
                <p:cNvPr id="7" name="Picture 6">
                  <a:extLst>
                    <a:ext uri="{FF2B5EF4-FFF2-40B4-BE49-F238E27FC236}">
                      <a16:creationId xmlns:a16="http://schemas.microsoft.com/office/drawing/2014/main" id="{2AA16BB1-1BCE-4FF4-AEFC-30DF14D41772}"/>
                    </a:ext>
                  </a:extLst>
                </p:cNvPr>
                <p:cNvPicPr>
                  <a:picLocks noChangeAspect="1"/>
                </p:cNvPicPr>
                <p:nvPr/>
              </p:nvPicPr>
              <p:blipFill>
                <a:blip r:embed="rId5"/>
                <a:stretch>
                  <a:fillRect/>
                </a:stretch>
              </p:blipFill>
              <p:spPr>
                <a:xfrm>
                  <a:off x="2609810" y="3429000"/>
                  <a:ext cx="1047790" cy="3429000"/>
                </a:xfrm>
                <a:prstGeom prst="rect">
                  <a:avLst/>
                </a:prstGeom>
              </p:spPr>
            </p:pic>
          </p:grpSp>
        </p:grpSp>
        <p:pic>
          <p:nvPicPr>
            <p:cNvPr id="4" name="Picture 2">
              <a:extLst>
                <a:ext uri="{FF2B5EF4-FFF2-40B4-BE49-F238E27FC236}">
                  <a16:creationId xmlns:a16="http://schemas.microsoft.com/office/drawing/2014/main" id="{4F5FF402-CB00-485E-89CC-BC0CE40A99E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9768" y="5890065"/>
              <a:ext cx="1499796"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84163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1"/>
            <a:chOff x="0" y="0"/>
            <a:chExt cx="12192000" cy="7085885"/>
          </a:xfrm>
        </p:grpSpPr>
        <p:pic>
          <p:nvPicPr>
            <p:cNvPr id="6"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3228015"/>
              <a:ext cx="12192000" cy="385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TextBox 7"/>
            <p:cNvSpPr txBox="1">
              <a:spLocks noChangeArrowheads="1"/>
            </p:cNvSpPr>
            <p:nvPr/>
          </p:nvSpPr>
          <p:spPr bwMode="auto">
            <a:xfrm>
              <a:off x="0" y="3463425"/>
              <a:ext cx="12192000" cy="3375373"/>
            </a:xfrm>
            <a:prstGeom prst="rect">
              <a:avLst/>
            </a:prstGeom>
            <a:noFill/>
            <a:ln w="9525">
              <a:noFill/>
              <a:miter lim="800000"/>
              <a:headEnd/>
              <a:tailEnd/>
            </a:ln>
          </p:spPr>
          <p:txBody>
            <a:bodyPr wrap="square" lIns="365760" tIns="47893" rIns="365760" bIns="47893">
              <a:spAutoFit/>
            </a:bodyPr>
            <a:lstStyle/>
            <a:p>
              <a:pPr algn="just">
                <a:spcAft>
                  <a:spcPts val="1200"/>
                </a:spcAft>
                <a:defRPr/>
              </a:pPr>
              <a:r>
                <a:rPr lang="en-US" sz="1200" dirty="0">
                  <a:solidFill>
                    <a:schemeClr val="tx1">
                      <a:lumMod val="50000"/>
                      <a:lumOff val="50000"/>
                    </a:schemeClr>
                  </a:solidFill>
                  <a:latin typeface="Perpetua" panose="02020502060401020303" pitchFamily="18" charset="0"/>
                </a:rPr>
                <a:t>Copyright © 2012-2017 Steerwise Inc. All Rights Reserved.</a:t>
              </a:r>
            </a:p>
            <a:p>
              <a:pPr algn="just">
                <a:spcAft>
                  <a:spcPts val="1200"/>
                </a:spcAft>
                <a:defRPr/>
              </a:pPr>
              <a:r>
                <a:rPr lang="en-US" sz="1200" dirty="0">
                  <a:solidFill>
                    <a:schemeClr val="tx1">
                      <a:lumMod val="50000"/>
                      <a:lumOff val="50000"/>
                    </a:schemeClr>
                  </a:solidFill>
                  <a:latin typeface="Perpetua" panose="02020502060401020303" pitchFamily="18" charset="0"/>
                </a:rPr>
                <a:t>Steerwise Inc. disclaims all warranties with regard to this material and contents herein, including all implied warranties of suitability and fitness for any particular purpose. In no event shall Steerwise Inc. be liable for any special, incidental, indirect or consequential damages or any damages whatsoever resulting from loss of use, data or profits, whether in an action of contract, negligence or other tortious action, arising out of or in connection with the use or inability to use this material or performance of this material.</a:t>
              </a:r>
            </a:p>
            <a:p>
              <a:pPr algn="just">
                <a:spcAft>
                  <a:spcPts val="1200"/>
                </a:spcAft>
                <a:defRPr/>
              </a:pPr>
              <a:r>
                <a:rPr lang="en-US" sz="1200" dirty="0">
                  <a:solidFill>
                    <a:schemeClr val="tx1">
                      <a:lumMod val="50000"/>
                      <a:lumOff val="50000"/>
                    </a:schemeClr>
                  </a:solidFill>
                  <a:latin typeface="Perpetua" panose="02020502060401020303" pitchFamily="18" charset="0"/>
                </a:rPr>
                <a:t>All or specific content in this material is protected by copyright, and permission must be obtained from the owner prior to any prohibited reproduction, storage in a retrieval system, or transmission in any form or by any means, electronic, mechanical, photocopying, recording or likewise. No one is allowed to remove or modify proprietary markings or legends, logos, trademarks, trade secrets, copyright and rights notices from this material under any circumstances.</a:t>
              </a:r>
            </a:p>
            <a:p>
              <a:pPr algn="just">
                <a:spcAft>
                  <a:spcPts val="1200"/>
                </a:spcAft>
                <a:defRPr/>
              </a:pPr>
              <a:r>
                <a:rPr lang="en-US" sz="1200" dirty="0">
                  <a:solidFill>
                    <a:schemeClr val="tx1">
                      <a:lumMod val="50000"/>
                      <a:lumOff val="50000"/>
                    </a:schemeClr>
                  </a:solidFill>
                  <a:latin typeface="Perpetua" panose="02020502060401020303" pitchFamily="18" charset="0"/>
                </a:rPr>
                <a:t>This copyrighted material is intended for use by the licensed customers only. None of the information found here can be used for commercial gain of any kind including resale or reproduction for profit. No one is allowed to copy or sell or distribute any of the material or contents thereof or any derivate works to any party as their own, or of any other party, without explicitly obtaining either a commercial or non-commercial license from Steerwise Inc. </a:t>
              </a:r>
            </a:p>
            <a:p>
              <a:pPr algn="just">
                <a:spcAft>
                  <a:spcPts val="1200"/>
                </a:spcAft>
                <a:defRPr/>
              </a:pPr>
              <a:r>
                <a:rPr lang="en-US" sz="1100" b="1" dirty="0">
                  <a:solidFill>
                    <a:schemeClr val="tx1">
                      <a:lumMod val="50000"/>
                      <a:lumOff val="50000"/>
                    </a:schemeClr>
                  </a:solidFill>
                  <a:latin typeface="+mj-lt"/>
                </a:rPr>
                <a:t>Business Technology Architecture®</a:t>
              </a:r>
              <a:r>
                <a:rPr lang="en-US" sz="1100" dirty="0">
                  <a:solidFill>
                    <a:schemeClr val="tx1">
                      <a:lumMod val="50000"/>
                      <a:lumOff val="50000"/>
                    </a:schemeClr>
                  </a:solidFill>
                  <a:latin typeface="+mj-lt"/>
                </a:rPr>
                <a:t> </a:t>
              </a:r>
              <a:r>
                <a:rPr lang="en-US" sz="1200" dirty="0">
                  <a:solidFill>
                    <a:schemeClr val="tx1">
                      <a:lumMod val="50000"/>
                      <a:lumOff val="50000"/>
                    </a:schemeClr>
                  </a:solidFill>
                  <a:latin typeface="Perpetua" panose="02020502060401020303" pitchFamily="18" charset="0"/>
                </a:rPr>
                <a:t>is a registered trademark of Steerwise Inc. </a:t>
              </a:r>
              <a:r>
                <a:rPr lang="en-US" sz="1100" b="1" dirty="0">
                  <a:solidFill>
                    <a:schemeClr val="tx1">
                      <a:lumMod val="50000"/>
                      <a:lumOff val="50000"/>
                    </a:schemeClr>
                  </a:solidFill>
                  <a:latin typeface="+mj-lt"/>
                </a:rPr>
                <a:t>Business Value First™, Innowise™, Alignwise™, Performwise™, Meaning-Oriented-Modeling™, </a:t>
              </a:r>
              <a:r>
                <a:rPr lang="en-US" sz="1100" b="1" dirty="0">
                  <a:solidFill>
                    <a:prstClr val="black">
                      <a:lumMod val="50000"/>
                      <a:lumOff val="50000"/>
                    </a:prstClr>
                  </a:solidFill>
                  <a:latin typeface="Calibri"/>
                </a:rPr>
                <a:t>Meaning-Oriented-Integration™</a:t>
              </a:r>
              <a:r>
                <a:rPr lang="en-US" sz="1100" b="1" dirty="0">
                  <a:solidFill>
                    <a:schemeClr val="tx1">
                      <a:lumMod val="50000"/>
                      <a:lumOff val="50000"/>
                    </a:schemeClr>
                  </a:solidFill>
                  <a:latin typeface="+mj-lt"/>
                </a:rPr>
                <a:t>, Business Being™, Data Efficacy &amp; Data Excellence™ </a:t>
              </a:r>
              <a:r>
                <a:rPr lang="en-US" sz="1200" dirty="0">
                  <a:solidFill>
                    <a:schemeClr val="tx1">
                      <a:lumMod val="50000"/>
                      <a:lumOff val="50000"/>
                    </a:schemeClr>
                  </a:solidFill>
                  <a:latin typeface="Perpetua" panose="02020502060401020303" pitchFamily="18" charset="0"/>
                </a:rPr>
                <a:t>are trademarks of Steerwise Inc.</a:t>
              </a:r>
            </a:p>
            <a:p>
              <a:pPr algn="just">
                <a:spcAft>
                  <a:spcPts val="1200"/>
                </a:spcAft>
                <a:defRPr/>
              </a:pPr>
              <a:r>
                <a:rPr lang="en-US" sz="1200" dirty="0">
                  <a:solidFill>
                    <a:schemeClr val="tx1">
                      <a:lumMod val="50000"/>
                      <a:lumOff val="50000"/>
                    </a:schemeClr>
                  </a:solidFill>
                  <a:latin typeface="Perpetua" panose="02020502060401020303" pitchFamily="18" charset="0"/>
                </a:rPr>
                <a:t>Any inquiries regarding this material, requests for usage rights for the material or contents included herein, should be sent by email to </a:t>
              </a:r>
              <a:r>
                <a:rPr lang="en-US" sz="1200" i="1" dirty="0">
                  <a:solidFill>
                    <a:schemeClr val="tx1">
                      <a:lumMod val="50000"/>
                      <a:lumOff val="50000"/>
                    </a:schemeClr>
                  </a:solidFill>
                  <a:latin typeface="Perpetua" panose="02020502060401020303" pitchFamily="18" charset="0"/>
                </a:rPr>
                <a:t>info@steerwise.com</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76200"/>
              <a:ext cx="1500188"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Slide Number Placeholder 3"/>
          <p:cNvSpPr>
            <a:spLocks noGrp="1"/>
          </p:cNvSpPr>
          <p:nvPr>
            <p:ph type="sldNum" sz="quarter" idx="4"/>
          </p:nvPr>
        </p:nvSpPr>
        <p:spPr/>
        <p:txBody>
          <a:bodyPr/>
          <a:lstStyle/>
          <a:p>
            <a:fld id="{EF8F64E1-8DCB-A44D-B480-8EAB705BC498}" type="slidenum">
              <a:rPr lang="en-US" altLang="en-US" smtClean="0"/>
              <a:pPr/>
              <a:t>35</a:t>
            </a:fld>
            <a:endParaRPr lang="en-US" altLang="en-US" dirty="0"/>
          </a:p>
        </p:txBody>
      </p:sp>
    </p:spTree>
    <p:extLst>
      <p:ext uri="{BB962C8B-B14F-4D97-AF65-F5344CB8AC3E}">
        <p14:creationId xmlns:p14="http://schemas.microsoft.com/office/powerpoint/2010/main" val="283481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4</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Overview </a:t>
            </a:r>
            <a:r>
              <a:rPr lang="en-US" dirty="0">
                <a:solidFill>
                  <a:schemeClr val="tx1">
                    <a:lumMod val="75000"/>
                    <a:lumOff val="25000"/>
                  </a:schemeClr>
                </a:solidFill>
              </a:rPr>
              <a:t> </a:t>
            </a:r>
            <a:endParaRPr lang="en-US" dirty="0">
              <a:solidFill>
                <a:schemeClr val="tx1">
                  <a:lumMod val="50000"/>
                  <a:lumOff val="50000"/>
                </a:schemeClr>
              </a:solidFill>
            </a:endParaRPr>
          </a:p>
        </p:txBody>
      </p:sp>
      <p:sp>
        <p:nvSpPr>
          <p:cNvPr id="8" name="Rectangle 7">
            <a:extLst>
              <a:ext uri="{FF2B5EF4-FFF2-40B4-BE49-F238E27FC236}">
                <a16:creationId xmlns:a16="http://schemas.microsoft.com/office/drawing/2014/main" id="{85AE48AE-9517-644A-8F8B-97693A36B0B4}"/>
              </a:ext>
            </a:extLst>
          </p:cNvPr>
          <p:cNvSpPr/>
          <p:nvPr/>
        </p:nvSpPr>
        <p:spPr>
          <a:xfrm>
            <a:off x="283459" y="774689"/>
            <a:ext cx="111252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algn="just">
              <a:spcBef>
                <a:spcPts val="600"/>
              </a:spcBef>
              <a:spcAft>
                <a:spcPts val="1200"/>
              </a:spcAft>
              <a:buSzPct val="90000"/>
            </a:pPr>
            <a:r>
              <a:rPr lang="en-US" dirty="0">
                <a:solidFill>
                  <a:schemeClr val="tx1">
                    <a:lumMod val="65000"/>
                    <a:lumOff val="35000"/>
                  </a:schemeClr>
                </a:solidFill>
              </a:rPr>
              <a:t>Provides an on-demand service for receiving event or batch data from any data source through any of its interfaces. </a:t>
            </a:r>
          </a:p>
          <a:p>
            <a:pPr algn="just">
              <a:spcBef>
                <a:spcPts val="600"/>
              </a:spcBef>
              <a:spcAft>
                <a:spcPts val="1200"/>
              </a:spcAft>
              <a:buSzPct val="90000"/>
            </a:pPr>
            <a:r>
              <a:rPr lang="en-US" dirty="0">
                <a:solidFill>
                  <a:schemeClr val="tx1">
                    <a:lumMod val="65000"/>
                    <a:lumOff val="35000"/>
                  </a:schemeClr>
                </a:solidFill>
              </a:rPr>
              <a:t>Ingress data is first recorded in its original format in an immutable object store, then formatted using standardized schema and finally ingested into the pipeline as a stream of records or events for harmonization purposes.</a:t>
            </a:r>
          </a:p>
        </p:txBody>
      </p:sp>
      <p:sp>
        <p:nvSpPr>
          <p:cNvPr id="5" name="Rectangle 4">
            <a:extLst>
              <a:ext uri="{FF2B5EF4-FFF2-40B4-BE49-F238E27FC236}">
                <a16:creationId xmlns:a16="http://schemas.microsoft.com/office/drawing/2014/main" id="{E19CD981-BC32-4112-84CE-86EDEA1A917E}"/>
              </a:ext>
            </a:extLst>
          </p:cNvPr>
          <p:cNvSpPr/>
          <p:nvPr/>
        </p:nvSpPr>
        <p:spPr>
          <a:xfrm>
            <a:off x="5645179" y="2805540"/>
            <a:ext cx="5861022" cy="2223660"/>
          </a:xfrm>
          <a:prstGeom prst="rect">
            <a:avLst/>
          </a:prstGeom>
          <a:solidFill>
            <a:schemeClr val="bg1"/>
          </a:solidFill>
          <a:ln w="12700">
            <a:solidFill>
              <a:schemeClr val="tx1">
                <a:lumMod val="50000"/>
                <a:lumOff val="50000"/>
              </a:schemeClr>
            </a:solidFill>
            <a:prstDash val="solid"/>
          </a:ln>
          <a:effectLst>
            <a:innerShdw blurRad="1143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en-US" sz="1600" b="1" dirty="0">
              <a:solidFill>
                <a:srgbClr val="002060"/>
              </a:solidFill>
            </a:endParaRPr>
          </a:p>
        </p:txBody>
      </p:sp>
      <p:sp>
        <p:nvSpPr>
          <p:cNvPr id="6" name="Rectangle 5">
            <a:extLst>
              <a:ext uri="{FF2B5EF4-FFF2-40B4-BE49-F238E27FC236}">
                <a16:creationId xmlns:a16="http://schemas.microsoft.com/office/drawing/2014/main" id="{BBA92689-0698-40C1-B961-486DBAEFFD07}"/>
              </a:ext>
            </a:extLst>
          </p:cNvPr>
          <p:cNvSpPr/>
          <p:nvPr/>
        </p:nvSpPr>
        <p:spPr>
          <a:xfrm>
            <a:off x="457201" y="2805540"/>
            <a:ext cx="4603349" cy="2223660"/>
          </a:xfrm>
          <a:prstGeom prst="rect">
            <a:avLst/>
          </a:prstGeom>
          <a:solidFill>
            <a:schemeClr val="accent1">
              <a:lumMod val="20000"/>
              <a:lumOff val="80000"/>
            </a:schemeClr>
          </a:solidFill>
          <a:ln w="12700">
            <a:solidFill>
              <a:schemeClr val="tx1">
                <a:lumMod val="50000"/>
                <a:lumOff val="50000"/>
              </a:schemeClr>
            </a:solidFill>
            <a:prstDash val="solid"/>
          </a:ln>
          <a:effectLst>
            <a:innerShdw blurRad="1524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a:solidFill>
                <a:srgbClr val="002060"/>
              </a:solidFill>
            </a:endParaRPr>
          </a:p>
        </p:txBody>
      </p:sp>
      <p:sp>
        <p:nvSpPr>
          <p:cNvPr id="7" name="Rectangle 6">
            <a:extLst>
              <a:ext uri="{FF2B5EF4-FFF2-40B4-BE49-F238E27FC236}">
                <a16:creationId xmlns:a16="http://schemas.microsoft.com/office/drawing/2014/main" id="{223B53E2-4F45-4B31-BB18-33B71CBCBEF8}"/>
              </a:ext>
            </a:extLst>
          </p:cNvPr>
          <p:cNvSpPr/>
          <p:nvPr/>
        </p:nvSpPr>
        <p:spPr>
          <a:xfrm>
            <a:off x="600185" y="3570295"/>
            <a:ext cx="934625" cy="646154"/>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Data Source</a:t>
            </a:r>
          </a:p>
          <a:p>
            <a:pPr algn="ctr"/>
            <a:r>
              <a:rPr lang="en-US" sz="900" b="1" dirty="0">
                <a:solidFill>
                  <a:schemeClr val="bg1"/>
                </a:solidFill>
              </a:rPr>
              <a:t>System</a:t>
            </a:r>
          </a:p>
        </p:txBody>
      </p:sp>
      <p:sp>
        <p:nvSpPr>
          <p:cNvPr id="9" name="Rectangle 8">
            <a:extLst>
              <a:ext uri="{FF2B5EF4-FFF2-40B4-BE49-F238E27FC236}">
                <a16:creationId xmlns:a16="http://schemas.microsoft.com/office/drawing/2014/main" id="{A595F8B9-592D-4CA5-A438-6C7EB9CBAEF8}"/>
              </a:ext>
            </a:extLst>
          </p:cNvPr>
          <p:cNvSpPr/>
          <p:nvPr/>
        </p:nvSpPr>
        <p:spPr>
          <a:xfrm>
            <a:off x="2403098" y="3570295"/>
            <a:ext cx="1149196" cy="646154"/>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Intermediate</a:t>
            </a:r>
          </a:p>
          <a:p>
            <a:pPr algn="ctr"/>
            <a:r>
              <a:rPr lang="en-US" sz="900" b="1" dirty="0">
                <a:solidFill>
                  <a:schemeClr val="bg1"/>
                </a:solidFill>
              </a:rPr>
              <a:t>Application</a:t>
            </a:r>
          </a:p>
        </p:txBody>
      </p:sp>
      <p:cxnSp>
        <p:nvCxnSpPr>
          <p:cNvPr id="10" name="Straight Arrow Connector 9">
            <a:extLst>
              <a:ext uri="{FF2B5EF4-FFF2-40B4-BE49-F238E27FC236}">
                <a16:creationId xmlns:a16="http://schemas.microsoft.com/office/drawing/2014/main" id="{EEB8C999-4F44-4CF9-A19C-93F19A8F2FDD}"/>
              </a:ext>
            </a:extLst>
          </p:cNvPr>
          <p:cNvCxnSpPr>
            <a:cxnSpLocks/>
            <a:stCxn id="7" idx="3"/>
            <a:endCxn id="9" idx="1"/>
          </p:cNvCxnSpPr>
          <p:nvPr/>
        </p:nvCxnSpPr>
        <p:spPr>
          <a:xfrm>
            <a:off x="1534809" y="3893372"/>
            <a:ext cx="868289" cy="0"/>
          </a:xfrm>
          <a:prstGeom prst="straightConnector1">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73B2D65-A98D-45FD-ACBC-0A74E31847E6}"/>
              </a:ext>
            </a:extLst>
          </p:cNvPr>
          <p:cNvSpPr/>
          <p:nvPr/>
        </p:nvSpPr>
        <p:spPr>
          <a:xfrm>
            <a:off x="3565451" y="3794936"/>
            <a:ext cx="858284" cy="230028"/>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API Client</a:t>
            </a:r>
          </a:p>
        </p:txBody>
      </p:sp>
      <p:sp>
        <p:nvSpPr>
          <p:cNvPr id="12" name="Rectangle: Folded Corner 11">
            <a:extLst>
              <a:ext uri="{FF2B5EF4-FFF2-40B4-BE49-F238E27FC236}">
                <a16:creationId xmlns:a16="http://schemas.microsoft.com/office/drawing/2014/main" id="{EF523BC2-2B94-461D-9D89-F8D5CA7662F5}"/>
              </a:ext>
            </a:extLst>
          </p:cNvPr>
          <p:cNvSpPr/>
          <p:nvPr/>
        </p:nvSpPr>
        <p:spPr>
          <a:xfrm>
            <a:off x="1758686" y="4123704"/>
            <a:ext cx="355023" cy="230028"/>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endParaRPr lang="en-US" sz="1000" b="1">
              <a:solidFill>
                <a:schemeClr val="accent6">
                  <a:lumMod val="75000"/>
                </a:schemeClr>
              </a:solidFill>
            </a:endParaRPr>
          </a:p>
        </p:txBody>
      </p:sp>
      <p:sp>
        <p:nvSpPr>
          <p:cNvPr id="13" name="Rectangle 12">
            <a:extLst>
              <a:ext uri="{FF2B5EF4-FFF2-40B4-BE49-F238E27FC236}">
                <a16:creationId xmlns:a16="http://schemas.microsoft.com/office/drawing/2014/main" id="{FCA44393-072E-4DD3-A904-D99E2C0EFC18}"/>
              </a:ext>
            </a:extLst>
          </p:cNvPr>
          <p:cNvSpPr/>
          <p:nvPr/>
        </p:nvSpPr>
        <p:spPr>
          <a:xfrm>
            <a:off x="6009948" y="3203151"/>
            <a:ext cx="5267647" cy="1635918"/>
          </a:xfrm>
          <a:prstGeom prst="rect">
            <a:avLst/>
          </a:prstGeom>
          <a:solidFill>
            <a:schemeClr val="bg1">
              <a:lumMod val="75000"/>
              <a:alpha val="50000"/>
            </a:schemeClr>
          </a:solidFill>
          <a:ln w="12700">
            <a:solidFill>
              <a:schemeClr val="bg1">
                <a:lumMod val="65000"/>
              </a:schemeClr>
            </a:solidFill>
            <a:prstDash val="sysDot"/>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en-US" sz="1600" b="1" dirty="0">
              <a:solidFill>
                <a:srgbClr val="002060"/>
              </a:solidFill>
            </a:endParaRPr>
          </a:p>
        </p:txBody>
      </p:sp>
      <p:cxnSp>
        <p:nvCxnSpPr>
          <p:cNvPr id="14" name="Straight Arrow Connector 13">
            <a:extLst>
              <a:ext uri="{FF2B5EF4-FFF2-40B4-BE49-F238E27FC236}">
                <a16:creationId xmlns:a16="http://schemas.microsoft.com/office/drawing/2014/main" id="{2A619692-0C9E-45EA-AF30-BFB4CA275FB2}"/>
              </a:ext>
            </a:extLst>
          </p:cNvPr>
          <p:cNvCxnSpPr>
            <a:cxnSpLocks/>
            <a:stCxn id="11" idx="3"/>
            <a:endCxn id="26" idx="1"/>
          </p:cNvCxnSpPr>
          <p:nvPr/>
        </p:nvCxnSpPr>
        <p:spPr>
          <a:xfrm flipV="1">
            <a:off x="4423734" y="3908116"/>
            <a:ext cx="1490739" cy="1835"/>
          </a:xfrm>
          <a:prstGeom prst="straightConnector1">
            <a:avLst/>
          </a:prstGeom>
          <a:ln w="19050">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Rectangle: Folded Corner 14">
            <a:extLst>
              <a:ext uri="{FF2B5EF4-FFF2-40B4-BE49-F238E27FC236}">
                <a16:creationId xmlns:a16="http://schemas.microsoft.com/office/drawing/2014/main" id="{0BEA5C8B-7BA2-468A-A5C1-52FD24F86D4E}"/>
              </a:ext>
            </a:extLst>
          </p:cNvPr>
          <p:cNvSpPr/>
          <p:nvPr/>
        </p:nvSpPr>
        <p:spPr>
          <a:xfrm>
            <a:off x="3670933" y="4130340"/>
            <a:ext cx="355023" cy="230028"/>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endParaRPr lang="en-US" sz="1000" b="1">
              <a:solidFill>
                <a:schemeClr val="accent6">
                  <a:lumMod val="75000"/>
                </a:schemeClr>
              </a:solidFill>
            </a:endParaRPr>
          </a:p>
        </p:txBody>
      </p:sp>
      <p:cxnSp>
        <p:nvCxnSpPr>
          <p:cNvPr id="16" name="Straight Arrow Connector 15">
            <a:extLst>
              <a:ext uri="{FF2B5EF4-FFF2-40B4-BE49-F238E27FC236}">
                <a16:creationId xmlns:a16="http://schemas.microsoft.com/office/drawing/2014/main" id="{2EFFD87F-7F86-4AD2-A163-57B1C622CB4F}"/>
              </a:ext>
            </a:extLst>
          </p:cNvPr>
          <p:cNvCxnSpPr>
            <a:cxnSpLocks/>
          </p:cNvCxnSpPr>
          <p:nvPr/>
        </p:nvCxnSpPr>
        <p:spPr>
          <a:xfrm>
            <a:off x="1558333" y="3893372"/>
            <a:ext cx="0" cy="1745428"/>
          </a:xfrm>
          <a:prstGeom prst="straightConnector1">
            <a:avLst/>
          </a:prstGeom>
          <a:ln w="12700">
            <a:solidFill>
              <a:srgbClr val="0070C0"/>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ACC7573-0308-4513-B5B5-5B2AC63B144D}"/>
              </a:ext>
            </a:extLst>
          </p:cNvPr>
          <p:cNvSpPr txBox="1"/>
          <p:nvPr/>
        </p:nvSpPr>
        <p:spPr>
          <a:xfrm>
            <a:off x="922429" y="5869131"/>
            <a:ext cx="1224758" cy="461665"/>
          </a:xfrm>
          <a:prstGeom prst="rect">
            <a:avLst/>
          </a:prstGeom>
          <a:noFill/>
        </p:spPr>
        <p:txBody>
          <a:bodyPr wrap="none" rtlCol="0">
            <a:spAutoFit/>
          </a:bodyPr>
          <a:lstStyle/>
          <a:p>
            <a:pPr algn="ctr"/>
            <a:r>
              <a:rPr lang="en-US" sz="1200" dirty="0">
                <a:latin typeface="+mn-lt"/>
              </a:rPr>
              <a:t>Time of Creation</a:t>
            </a:r>
          </a:p>
          <a:p>
            <a:pPr algn="ctr"/>
            <a:r>
              <a:rPr lang="en-US" sz="1200" dirty="0">
                <a:latin typeface="+mn-lt"/>
              </a:rPr>
              <a:t>@ Source</a:t>
            </a:r>
          </a:p>
        </p:txBody>
      </p:sp>
      <p:sp>
        <p:nvSpPr>
          <p:cNvPr id="19" name="TextBox 18">
            <a:extLst>
              <a:ext uri="{FF2B5EF4-FFF2-40B4-BE49-F238E27FC236}">
                <a16:creationId xmlns:a16="http://schemas.microsoft.com/office/drawing/2014/main" id="{2369A49B-EEE0-4A0A-86C8-75230C55D5B5}"/>
              </a:ext>
            </a:extLst>
          </p:cNvPr>
          <p:cNvSpPr txBox="1"/>
          <p:nvPr/>
        </p:nvSpPr>
        <p:spPr>
          <a:xfrm>
            <a:off x="3760985" y="5819878"/>
            <a:ext cx="1002197" cy="461665"/>
          </a:xfrm>
          <a:prstGeom prst="rect">
            <a:avLst/>
          </a:prstGeom>
          <a:noFill/>
        </p:spPr>
        <p:txBody>
          <a:bodyPr wrap="none" rtlCol="0">
            <a:spAutoFit/>
          </a:bodyPr>
          <a:lstStyle/>
          <a:p>
            <a:pPr algn="ctr"/>
            <a:r>
              <a:rPr lang="en-US" sz="1200" dirty="0">
                <a:latin typeface="+mn-lt"/>
              </a:rPr>
              <a:t>Time of Send</a:t>
            </a:r>
          </a:p>
          <a:p>
            <a:pPr algn="ctr"/>
            <a:r>
              <a:rPr lang="en-US" sz="1200" dirty="0">
                <a:latin typeface="+mn-lt"/>
              </a:rPr>
              <a:t>@ Client</a:t>
            </a:r>
          </a:p>
        </p:txBody>
      </p:sp>
      <p:sp>
        <p:nvSpPr>
          <p:cNvPr id="21" name="TextBox 20">
            <a:extLst>
              <a:ext uri="{FF2B5EF4-FFF2-40B4-BE49-F238E27FC236}">
                <a16:creationId xmlns:a16="http://schemas.microsoft.com/office/drawing/2014/main" id="{DDF8E526-C7E4-494E-B752-5CCE6CA72927}"/>
              </a:ext>
            </a:extLst>
          </p:cNvPr>
          <p:cNvSpPr txBox="1"/>
          <p:nvPr/>
        </p:nvSpPr>
        <p:spPr>
          <a:xfrm>
            <a:off x="3241927" y="4403731"/>
            <a:ext cx="1459951" cy="461665"/>
          </a:xfrm>
          <a:prstGeom prst="rect">
            <a:avLst/>
          </a:prstGeom>
          <a:noFill/>
        </p:spPr>
        <p:txBody>
          <a:bodyPr wrap="none" rtlCol="0">
            <a:spAutoFit/>
          </a:bodyPr>
          <a:lstStyle/>
          <a:p>
            <a:r>
              <a:rPr lang="en-US" sz="1200" dirty="0">
                <a:latin typeface="+mn-lt"/>
              </a:rPr>
              <a:t>Interaction Group ID</a:t>
            </a:r>
          </a:p>
          <a:p>
            <a:r>
              <a:rPr lang="en-US" sz="1200" dirty="0">
                <a:latin typeface="+mn-lt"/>
              </a:rPr>
              <a:t>Interface ID</a:t>
            </a:r>
          </a:p>
        </p:txBody>
      </p:sp>
      <p:sp>
        <p:nvSpPr>
          <p:cNvPr id="22" name="TextBox 21">
            <a:extLst>
              <a:ext uri="{FF2B5EF4-FFF2-40B4-BE49-F238E27FC236}">
                <a16:creationId xmlns:a16="http://schemas.microsoft.com/office/drawing/2014/main" id="{7DCB9434-A2AD-4408-8C8D-0A271592F4C7}"/>
              </a:ext>
            </a:extLst>
          </p:cNvPr>
          <p:cNvSpPr txBox="1"/>
          <p:nvPr/>
        </p:nvSpPr>
        <p:spPr>
          <a:xfrm>
            <a:off x="4709416" y="3200400"/>
            <a:ext cx="1234184" cy="646331"/>
          </a:xfrm>
          <a:prstGeom prst="rect">
            <a:avLst/>
          </a:prstGeom>
          <a:noFill/>
        </p:spPr>
        <p:txBody>
          <a:bodyPr wrap="none" rtlCol="0">
            <a:spAutoFit/>
          </a:bodyPr>
          <a:lstStyle/>
          <a:p>
            <a:pPr algn="ctr"/>
            <a:r>
              <a:rPr lang="en-US" sz="1200" dirty="0">
                <a:latin typeface="+mn-lt"/>
              </a:rPr>
              <a:t>Ingression API ID</a:t>
            </a:r>
          </a:p>
          <a:p>
            <a:pPr algn="ctr"/>
            <a:r>
              <a:rPr lang="en-US" sz="1200" dirty="0">
                <a:latin typeface="+mn-lt"/>
              </a:rPr>
              <a:t>API Access Key</a:t>
            </a:r>
          </a:p>
          <a:p>
            <a:pPr algn="ctr"/>
            <a:r>
              <a:rPr lang="en-US" sz="1200" dirty="0">
                <a:latin typeface="+mn-lt"/>
              </a:rPr>
              <a:t>Interaction ID</a:t>
            </a:r>
          </a:p>
        </p:txBody>
      </p:sp>
      <p:sp>
        <p:nvSpPr>
          <p:cNvPr id="23" name="TextBox 22">
            <a:extLst>
              <a:ext uri="{FF2B5EF4-FFF2-40B4-BE49-F238E27FC236}">
                <a16:creationId xmlns:a16="http://schemas.microsoft.com/office/drawing/2014/main" id="{C1023FB2-9570-475F-A49D-3B586F2116C3}"/>
              </a:ext>
            </a:extLst>
          </p:cNvPr>
          <p:cNvSpPr txBox="1"/>
          <p:nvPr/>
        </p:nvSpPr>
        <p:spPr>
          <a:xfrm>
            <a:off x="5936359" y="4447983"/>
            <a:ext cx="1071255" cy="276999"/>
          </a:xfrm>
          <a:prstGeom prst="rect">
            <a:avLst/>
          </a:prstGeom>
          <a:noFill/>
        </p:spPr>
        <p:txBody>
          <a:bodyPr wrap="none" rtlCol="0">
            <a:spAutoFit/>
          </a:bodyPr>
          <a:lstStyle/>
          <a:p>
            <a:r>
              <a:rPr lang="en-US" sz="1200" dirty="0">
                <a:latin typeface="+mn-lt"/>
              </a:rPr>
              <a:t>Transaction ID</a:t>
            </a:r>
          </a:p>
        </p:txBody>
      </p:sp>
      <p:sp>
        <p:nvSpPr>
          <p:cNvPr id="25" name="TextBox 24">
            <a:extLst>
              <a:ext uri="{FF2B5EF4-FFF2-40B4-BE49-F238E27FC236}">
                <a16:creationId xmlns:a16="http://schemas.microsoft.com/office/drawing/2014/main" id="{B8751A10-D486-4467-B7AE-AA6A62214F0D}"/>
              </a:ext>
            </a:extLst>
          </p:cNvPr>
          <p:cNvSpPr txBox="1"/>
          <p:nvPr/>
        </p:nvSpPr>
        <p:spPr>
          <a:xfrm>
            <a:off x="5379965" y="5828931"/>
            <a:ext cx="1203470" cy="461665"/>
          </a:xfrm>
          <a:prstGeom prst="rect">
            <a:avLst/>
          </a:prstGeom>
          <a:noFill/>
        </p:spPr>
        <p:txBody>
          <a:bodyPr wrap="none" rtlCol="0">
            <a:spAutoFit/>
          </a:bodyPr>
          <a:lstStyle/>
          <a:p>
            <a:pPr algn="ctr"/>
            <a:r>
              <a:rPr lang="en-US" sz="1200" dirty="0">
                <a:latin typeface="+mn-lt"/>
              </a:rPr>
              <a:t>Time of Delivery</a:t>
            </a:r>
          </a:p>
          <a:p>
            <a:pPr algn="ctr"/>
            <a:r>
              <a:rPr lang="en-US" sz="1200" dirty="0">
                <a:latin typeface="+mn-lt"/>
              </a:rPr>
              <a:t>@ Server</a:t>
            </a:r>
          </a:p>
        </p:txBody>
      </p:sp>
      <p:sp>
        <p:nvSpPr>
          <p:cNvPr id="26" name="Rectangle 25">
            <a:extLst>
              <a:ext uri="{FF2B5EF4-FFF2-40B4-BE49-F238E27FC236}">
                <a16:creationId xmlns:a16="http://schemas.microsoft.com/office/drawing/2014/main" id="{2352AF48-37F1-4B93-9FD0-385DD16E7FDC}"/>
              </a:ext>
            </a:extLst>
          </p:cNvPr>
          <p:cNvSpPr/>
          <p:nvPr/>
        </p:nvSpPr>
        <p:spPr>
          <a:xfrm>
            <a:off x="5914474" y="3361598"/>
            <a:ext cx="623053" cy="1093035"/>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Ingression</a:t>
            </a:r>
          </a:p>
          <a:p>
            <a:pPr algn="ctr"/>
            <a:r>
              <a:rPr lang="en-US" sz="900" b="1" dirty="0">
                <a:solidFill>
                  <a:schemeClr val="bg1"/>
                </a:solidFill>
              </a:rPr>
              <a:t>Interface</a:t>
            </a:r>
          </a:p>
        </p:txBody>
      </p:sp>
      <p:sp>
        <p:nvSpPr>
          <p:cNvPr id="27" name="TextBox 26">
            <a:extLst>
              <a:ext uri="{FF2B5EF4-FFF2-40B4-BE49-F238E27FC236}">
                <a16:creationId xmlns:a16="http://schemas.microsoft.com/office/drawing/2014/main" id="{1D2F458E-1253-46EE-B9A9-93E0FE5D4D10}"/>
              </a:ext>
            </a:extLst>
          </p:cNvPr>
          <p:cNvSpPr txBox="1"/>
          <p:nvPr/>
        </p:nvSpPr>
        <p:spPr>
          <a:xfrm>
            <a:off x="6821396" y="5812367"/>
            <a:ext cx="1174360" cy="461665"/>
          </a:xfrm>
          <a:prstGeom prst="rect">
            <a:avLst/>
          </a:prstGeom>
          <a:noFill/>
        </p:spPr>
        <p:txBody>
          <a:bodyPr wrap="none" rtlCol="0">
            <a:spAutoFit/>
          </a:bodyPr>
          <a:lstStyle/>
          <a:p>
            <a:pPr algn="ctr"/>
            <a:r>
              <a:rPr lang="en-US" sz="1200" dirty="0">
                <a:latin typeface="+mn-lt"/>
              </a:rPr>
              <a:t>Time of Receive</a:t>
            </a:r>
          </a:p>
          <a:p>
            <a:pPr algn="ctr"/>
            <a:r>
              <a:rPr lang="en-US" sz="1200" dirty="0">
                <a:latin typeface="+mn-lt"/>
              </a:rPr>
              <a:t>@ Server</a:t>
            </a:r>
          </a:p>
        </p:txBody>
      </p:sp>
      <p:sp>
        <p:nvSpPr>
          <p:cNvPr id="28" name="TextBox 27">
            <a:extLst>
              <a:ext uri="{FF2B5EF4-FFF2-40B4-BE49-F238E27FC236}">
                <a16:creationId xmlns:a16="http://schemas.microsoft.com/office/drawing/2014/main" id="{823FB31E-F19B-4CC1-B7E1-9E66C68F6ECB}"/>
              </a:ext>
            </a:extLst>
          </p:cNvPr>
          <p:cNvSpPr txBox="1"/>
          <p:nvPr/>
        </p:nvSpPr>
        <p:spPr>
          <a:xfrm>
            <a:off x="5882704" y="2839943"/>
            <a:ext cx="1506438" cy="276999"/>
          </a:xfrm>
          <a:prstGeom prst="rect">
            <a:avLst/>
          </a:prstGeom>
          <a:noFill/>
        </p:spPr>
        <p:txBody>
          <a:bodyPr wrap="none" rtlCol="0">
            <a:spAutoFit/>
          </a:bodyPr>
          <a:lstStyle/>
          <a:p>
            <a:pPr algn="ctr"/>
            <a:r>
              <a:rPr lang="en-US" sz="1200" b="1" dirty="0">
                <a:latin typeface="+mn-lt"/>
              </a:rPr>
              <a:t>Virtual Private Cloud</a:t>
            </a:r>
          </a:p>
        </p:txBody>
      </p:sp>
      <p:sp>
        <p:nvSpPr>
          <p:cNvPr id="29" name="TextBox 28">
            <a:extLst>
              <a:ext uri="{FF2B5EF4-FFF2-40B4-BE49-F238E27FC236}">
                <a16:creationId xmlns:a16="http://schemas.microsoft.com/office/drawing/2014/main" id="{37C25BF7-DA47-4006-B36C-7868EEEB5C4C}"/>
              </a:ext>
            </a:extLst>
          </p:cNvPr>
          <p:cNvSpPr txBox="1"/>
          <p:nvPr/>
        </p:nvSpPr>
        <p:spPr>
          <a:xfrm>
            <a:off x="8612865" y="4542123"/>
            <a:ext cx="740394" cy="276999"/>
          </a:xfrm>
          <a:prstGeom prst="rect">
            <a:avLst/>
          </a:prstGeom>
          <a:noFill/>
        </p:spPr>
        <p:txBody>
          <a:bodyPr wrap="none" rtlCol="0">
            <a:spAutoFit/>
          </a:bodyPr>
          <a:lstStyle/>
          <a:p>
            <a:pPr algn="ctr"/>
            <a:r>
              <a:rPr lang="en-US" sz="1200" b="1" dirty="0">
                <a:latin typeface="+mn-lt"/>
              </a:rPr>
              <a:t>Platform</a:t>
            </a:r>
          </a:p>
        </p:txBody>
      </p:sp>
      <p:sp>
        <p:nvSpPr>
          <p:cNvPr id="30" name="TextBox 29">
            <a:extLst>
              <a:ext uri="{FF2B5EF4-FFF2-40B4-BE49-F238E27FC236}">
                <a16:creationId xmlns:a16="http://schemas.microsoft.com/office/drawing/2014/main" id="{046016CA-F93F-48A6-B812-2AE5843BA16D}"/>
              </a:ext>
            </a:extLst>
          </p:cNvPr>
          <p:cNvSpPr txBox="1"/>
          <p:nvPr/>
        </p:nvSpPr>
        <p:spPr>
          <a:xfrm>
            <a:off x="665592" y="2884522"/>
            <a:ext cx="1194365" cy="276999"/>
          </a:xfrm>
          <a:prstGeom prst="rect">
            <a:avLst/>
          </a:prstGeom>
          <a:noFill/>
        </p:spPr>
        <p:txBody>
          <a:bodyPr wrap="none" rtlCol="0">
            <a:spAutoFit/>
          </a:bodyPr>
          <a:lstStyle/>
          <a:p>
            <a:pPr algn="ctr"/>
            <a:r>
              <a:rPr lang="en-US" sz="1200" b="1" dirty="0">
                <a:latin typeface="+mn-lt"/>
              </a:rPr>
              <a:t>TFS Data Center</a:t>
            </a:r>
          </a:p>
        </p:txBody>
      </p:sp>
      <p:sp>
        <p:nvSpPr>
          <p:cNvPr id="32" name="Rectangle 31">
            <a:extLst>
              <a:ext uri="{FF2B5EF4-FFF2-40B4-BE49-F238E27FC236}">
                <a16:creationId xmlns:a16="http://schemas.microsoft.com/office/drawing/2014/main" id="{4B0BF375-9E5E-4502-97EC-5ACEC20F3FF4}"/>
              </a:ext>
            </a:extLst>
          </p:cNvPr>
          <p:cNvSpPr/>
          <p:nvPr/>
        </p:nvSpPr>
        <p:spPr>
          <a:xfrm>
            <a:off x="7214758" y="3362879"/>
            <a:ext cx="3856489" cy="1093035"/>
          </a:xfrm>
          <a:prstGeom prst="rect">
            <a:avLst/>
          </a:prstGeom>
          <a:solidFill>
            <a:schemeClr val="tx1">
              <a:lumMod val="50000"/>
              <a:lumOff val="50000"/>
            </a:schemeClr>
          </a:solidFill>
          <a:ln w="12700">
            <a:solidFill>
              <a:schemeClr val="tx1">
                <a:lumMod val="50000"/>
                <a:lumOff val="50000"/>
              </a:schemeClr>
            </a:solidFill>
            <a:prstDash val="solid"/>
          </a:ln>
          <a:effectLst>
            <a:innerShdw blurRad="2540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bg1"/>
                </a:solidFill>
              </a:rPr>
              <a:t>Data Pipeline</a:t>
            </a:r>
          </a:p>
        </p:txBody>
      </p:sp>
      <p:sp>
        <p:nvSpPr>
          <p:cNvPr id="33" name="Arrow: Right 32">
            <a:extLst>
              <a:ext uri="{FF2B5EF4-FFF2-40B4-BE49-F238E27FC236}">
                <a16:creationId xmlns:a16="http://schemas.microsoft.com/office/drawing/2014/main" id="{E76DAF33-48AB-4E01-9105-36E4CA05A1F5}"/>
              </a:ext>
            </a:extLst>
          </p:cNvPr>
          <p:cNvSpPr/>
          <p:nvPr/>
        </p:nvSpPr>
        <p:spPr>
          <a:xfrm>
            <a:off x="6764458" y="3803808"/>
            <a:ext cx="182167" cy="184881"/>
          </a:xfrm>
          <a:prstGeom prst="rightArrow">
            <a:avLst/>
          </a:prstGeom>
          <a:solidFill>
            <a:schemeClr val="tx1">
              <a:lumMod val="65000"/>
              <a:lumOff val="35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Folded Corner 33">
            <a:extLst>
              <a:ext uri="{FF2B5EF4-FFF2-40B4-BE49-F238E27FC236}">
                <a16:creationId xmlns:a16="http://schemas.microsoft.com/office/drawing/2014/main" id="{B262BEB9-03FD-466F-93D7-325A33598DBE}"/>
              </a:ext>
            </a:extLst>
          </p:cNvPr>
          <p:cNvSpPr/>
          <p:nvPr/>
        </p:nvSpPr>
        <p:spPr>
          <a:xfrm>
            <a:off x="6635923" y="4080810"/>
            <a:ext cx="355023" cy="230028"/>
          </a:xfrm>
          <a:prstGeom prst="foldedCorner">
            <a:avLst/>
          </a:prstGeom>
          <a:pattFill prst="narHorz">
            <a:fgClr>
              <a:schemeClr val="bg1">
                <a:lumMod val="85000"/>
              </a:schemeClr>
            </a:fgClr>
            <a:bgClr>
              <a:schemeClr val="bg1"/>
            </a:bgClr>
          </a:pattFill>
          <a:ln w="6350">
            <a:noFill/>
            <a:prstDash val="solid"/>
          </a:ln>
          <a:effectLst>
            <a:glow rad="63500">
              <a:schemeClr val="tx1">
                <a:lumMod val="50000"/>
                <a:lumOff val="50000"/>
                <a:alpha val="4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endParaRPr lang="en-US" sz="1000" b="1">
              <a:solidFill>
                <a:schemeClr val="accent6">
                  <a:lumMod val="75000"/>
                </a:schemeClr>
              </a:solidFill>
            </a:endParaRPr>
          </a:p>
        </p:txBody>
      </p:sp>
      <p:sp>
        <p:nvSpPr>
          <p:cNvPr id="4" name="Rectangle 3">
            <a:extLst>
              <a:ext uri="{FF2B5EF4-FFF2-40B4-BE49-F238E27FC236}">
                <a16:creationId xmlns:a16="http://schemas.microsoft.com/office/drawing/2014/main" id="{87CEF654-B669-4154-B0DB-BCBBBEB63DAD}"/>
              </a:ext>
            </a:extLst>
          </p:cNvPr>
          <p:cNvSpPr/>
          <p:nvPr/>
        </p:nvSpPr>
        <p:spPr>
          <a:xfrm>
            <a:off x="457201" y="5638800"/>
            <a:ext cx="11049000" cy="150069"/>
          </a:xfrm>
          <a:prstGeom prst="rect">
            <a:avLst/>
          </a:prstGeom>
          <a:pattFill prst="dkVert">
            <a:fgClr>
              <a:schemeClr val="bg1">
                <a:lumMod val="65000"/>
              </a:schemeClr>
            </a:fgClr>
            <a:bgClr>
              <a:schemeClr val="bg1">
                <a:lumMod val="95000"/>
              </a:schemeClr>
            </a:bgClr>
          </a:patt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4B6FF501-7D81-4F27-99EE-7040835FEC02}"/>
              </a:ext>
            </a:extLst>
          </p:cNvPr>
          <p:cNvCxnSpPr>
            <a:cxnSpLocks/>
          </p:cNvCxnSpPr>
          <p:nvPr/>
        </p:nvCxnSpPr>
        <p:spPr>
          <a:xfrm>
            <a:off x="4495800" y="3886200"/>
            <a:ext cx="0" cy="1752600"/>
          </a:xfrm>
          <a:prstGeom prst="straightConnector1">
            <a:avLst/>
          </a:prstGeom>
          <a:ln w="12700">
            <a:solidFill>
              <a:srgbClr val="0070C0"/>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367852-7FEE-4FD1-9FBB-F67827841E9C}"/>
              </a:ext>
            </a:extLst>
          </p:cNvPr>
          <p:cNvCxnSpPr>
            <a:cxnSpLocks/>
          </p:cNvCxnSpPr>
          <p:nvPr/>
        </p:nvCxnSpPr>
        <p:spPr>
          <a:xfrm flipH="1">
            <a:off x="5846059" y="3893371"/>
            <a:ext cx="2891" cy="1745429"/>
          </a:xfrm>
          <a:prstGeom prst="straightConnector1">
            <a:avLst/>
          </a:prstGeom>
          <a:ln w="12700">
            <a:solidFill>
              <a:srgbClr val="0070C0"/>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589E1D-0E36-4EAD-88F8-4708A4FE46B4}"/>
              </a:ext>
            </a:extLst>
          </p:cNvPr>
          <p:cNvCxnSpPr>
            <a:cxnSpLocks/>
          </p:cNvCxnSpPr>
          <p:nvPr/>
        </p:nvCxnSpPr>
        <p:spPr>
          <a:xfrm>
            <a:off x="7162800" y="3886200"/>
            <a:ext cx="0" cy="1752600"/>
          </a:xfrm>
          <a:prstGeom prst="straightConnector1">
            <a:avLst/>
          </a:prstGeom>
          <a:ln w="12700">
            <a:solidFill>
              <a:srgbClr val="0070C0"/>
            </a:solidFill>
            <a:prstDash val="dash"/>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679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5080"/>
            <a:ext cx="12192000" cy="6863080"/>
          </a:xfrm>
          <a:prstGeom prst="rect">
            <a:avLst/>
          </a:prstGeom>
        </p:spPr>
      </p:pic>
      <p:sp>
        <p:nvSpPr>
          <p:cNvPr id="4" name="Rectangle 3"/>
          <p:cNvSpPr/>
          <p:nvPr/>
        </p:nvSpPr>
        <p:spPr>
          <a:xfrm>
            <a:off x="0" y="0"/>
            <a:ext cx="12192000" cy="6858000"/>
          </a:xfrm>
          <a:prstGeom prst="rect">
            <a:avLst/>
          </a:prstGeom>
          <a:gradFill>
            <a:gsLst>
              <a:gs pos="27000">
                <a:schemeClr val="tx1">
                  <a:alpha val="0"/>
                </a:schemeClr>
              </a:gs>
              <a:gs pos="44000">
                <a:schemeClr val="tx1">
                  <a:alpha val="55000"/>
                </a:schemeClr>
              </a:gs>
              <a:gs pos="52000">
                <a:schemeClr val="tx1">
                  <a:alpha val="50000"/>
                </a:schemeClr>
              </a:gs>
              <a:gs pos="100000">
                <a:schemeClr val="tx1">
                  <a:alpha val="0"/>
                </a:schemeClr>
              </a:gs>
            </a:gsLst>
            <a:lin ang="5400000" scaled="1"/>
          </a:gradFill>
          <a:ln>
            <a:noFill/>
          </a:ln>
        </p:spPr>
        <p:style>
          <a:lnRef idx="3">
            <a:schemeClr val="lt1"/>
          </a:lnRef>
          <a:fillRef idx="1">
            <a:schemeClr val="accent2"/>
          </a:fillRef>
          <a:effectRef idx="1">
            <a:schemeClr val="accent2"/>
          </a:effectRef>
          <a:fontRef idx="minor">
            <a:schemeClr val="lt1"/>
          </a:fontRef>
        </p:style>
        <p:txBody>
          <a:bodyPr anchor="ctr"/>
          <a:lstStyle/>
          <a:p>
            <a:pPr algn="ctr">
              <a:spcAft>
                <a:spcPts val="1200"/>
              </a:spcAft>
              <a:defRPr/>
            </a:pPr>
            <a:endParaRPr lang="en-US" dirty="0">
              <a:solidFill>
                <a:schemeClr val="accent2">
                  <a:lumMod val="50000"/>
                </a:schemeClr>
              </a:solidFill>
            </a:endParaRPr>
          </a:p>
        </p:txBody>
      </p:sp>
      <p:sp>
        <p:nvSpPr>
          <p:cNvPr id="8" name="Content Placeholder 2"/>
          <p:cNvSpPr txBox="1">
            <a:spLocks/>
          </p:cNvSpPr>
          <p:nvPr/>
        </p:nvSpPr>
        <p:spPr bwMode="auto">
          <a:xfrm>
            <a:off x="0" y="2435860"/>
            <a:ext cx="12192000" cy="1981200"/>
          </a:xfrm>
          <a:prstGeom prst="rect">
            <a:avLst/>
          </a:prstGeom>
          <a:gradFill flip="none" rotWithShape="1">
            <a:gsLst>
              <a:gs pos="0">
                <a:schemeClr val="tx1">
                  <a:alpha val="29000"/>
                </a:schemeClr>
              </a:gs>
              <a:gs pos="100000">
                <a:schemeClr val="tx1">
                  <a:lumMod val="95000"/>
                  <a:lumOff val="5000"/>
                  <a:alpha val="30000"/>
                </a:schemeClr>
              </a:gs>
            </a:gsLst>
            <a:path path="circle">
              <a:fillToRect l="100000" t="100000"/>
            </a:path>
            <a:tileRect r="-100000" b="-100000"/>
          </a:gradFill>
          <a:ln w="19050">
            <a:noFill/>
            <a:prstDash val="dashDot"/>
          </a:ln>
          <a:effectLst/>
          <a:extLst>
            <a:ext uri="{FAA26D3D-D897-4be2-8F04-BA451C77F1D7}">
              <ma14:placeholderFlag xmlns="" xmlns:ma14="http://schemas.microsoft.com/office/mac/drawingml/2011/main" val="1"/>
            </a:ext>
          </a:extLst>
        </p:spPr>
        <p:txBody>
          <a:bodyPr vert="horz" wrap="square" lIns="0" tIns="182880" rIns="0" bIns="182880" numCol="1" anchor="ctr" anchorCtr="0" compatLnSpc="1">
            <a:prstTxWarp prst="textNoShape">
              <a:avLst/>
            </a:prstTxWarp>
          </a:bodyPr>
          <a:lstStyle>
            <a:defPPr>
              <a:defRPr lang="en-US"/>
            </a:defPPr>
            <a:lvl1pPr marL="0" indent="0" algn="ctr" eaLnBrk="1" hangingPunct="1">
              <a:spcBef>
                <a:spcPts val="1800"/>
              </a:spcBef>
              <a:spcAft>
                <a:spcPts val="600"/>
              </a:spcAft>
              <a:buClr>
                <a:schemeClr val="bg1"/>
              </a:buClr>
              <a:buSzPct val="90000"/>
              <a:buFont typeface="Arial" charset="0"/>
              <a:buNone/>
              <a:defRPr sz="3200" b="1" spc="30" baseline="0">
                <a:solidFill>
                  <a:schemeClr val="bg1"/>
                </a:solidFill>
                <a:latin typeface="+mn-lt"/>
                <a:ea typeface="Calibri" panose="020F0502020204030204" pitchFamily="34" charset="0"/>
                <a:cs typeface="Calibri" panose="020F0502020204030204" pitchFamily="34" charset="0"/>
              </a:defRPr>
            </a:lvl1pPr>
            <a:lvl2pPr marL="776288" indent="-298450">
              <a:spcBef>
                <a:spcPts val="600"/>
              </a:spcBef>
              <a:spcAft>
                <a:spcPts val="600"/>
              </a:spcAft>
              <a:buClr>
                <a:schemeClr val="tx1">
                  <a:lumMod val="65000"/>
                  <a:lumOff val="35000"/>
                </a:schemeClr>
              </a:buClr>
              <a:buSzPct val="100000"/>
              <a:buFont typeface="Wingdings" charset="2"/>
              <a:buChar char="Ø"/>
              <a:defRPr sz="1800" baseline="0">
                <a:solidFill>
                  <a:schemeClr val="tx1">
                    <a:lumMod val="65000"/>
                    <a:lumOff val="35000"/>
                  </a:schemeClr>
                </a:solidFill>
                <a:latin typeface="+mn-lt"/>
              </a:defRPr>
            </a:lvl2pPr>
            <a:lvl3pPr marL="1195388" indent="-238125">
              <a:spcBef>
                <a:spcPts val="600"/>
              </a:spcBef>
              <a:spcAft>
                <a:spcPts val="600"/>
              </a:spcAft>
              <a:buClr>
                <a:schemeClr val="tx1">
                  <a:lumMod val="65000"/>
                  <a:lumOff val="35000"/>
                </a:schemeClr>
              </a:buClr>
              <a:buFont typeface="Wingdings" pitchFamily="2" charset="2"/>
              <a:buChar char="ü"/>
              <a:defRPr sz="1600" baseline="0">
                <a:solidFill>
                  <a:schemeClr val="tx1">
                    <a:lumMod val="65000"/>
                    <a:lumOff val="35000"/>
                  </a:schemeClr>
                </a:solidFill>
                <a:latin typeface="+mn-lt"/>
              </a:defRPr>
            </a:lvl3pPr>
            <a:lvl4pPr marL="1673225" indent="-238125">
              <a:spcBef>
                <a:spcPts val="600"/>
              </a:spcBef>
              <a:spcAft>
                <a:spcPts val="600"/>
              </a:spcAft>
              <a:buFont typeface="Wingdings" charset="2"/>
              <a:buChar char="Ø"/>
              <a:defRPr sz="1400" baseline="0">
                <a:solidFill>
                  <a:schemeClr val="tx1">
                    <a:lumMod val="50000"/>
                    <a:lumOff val="50000"/>
                  </a:schemeClr>
                </a:solidFill>
                <a:latin typeface="+mn-lt"/>
              </a:defRPr>
            </a:lvl4pPr>
            <a:lvl5pPr marL="2152650" indent="-238125">
              <a:spcBef>
                <a:spcPts val="600"/>
              </a:spcBef>
              <a:spcAft>
                <a:spcPts val="600"/>
              </a:spcAft>
              <a:buFont typeface="Arial" charset="0"/>
              <a:buChar char="•"/>
              <a:defRPr sz="1200" baseline="0">
                <a:solidFill>
                  <a:schemeClr val="tx1">
                    <a:lumMod val="50000"/>
                    <a:lumOff val="50000"/>
                  </a:schemeClr>
                </a:solidFill>
                <a:latin typeface="+mn-lt"/>
              </a:defRPr>
            </a:lvl5pPr>
            <a:lvl6pPr marL="2634143" indent="-239467" defTabSz="957870">
              <a:spcBef>
                <a:spcPct val="20000"/>
              </a:spcBef>
              <a:buFont typeface="Arial" pitchFamily="34" charset="0"/>
              <a:buChar char="•"/>
              <a:defRPr sz="2100">
                <a:latin typeface="+mn-lt"/>
              </a:defRPr>
            </a:lvl6pPr>
            <a:lvl7pPr marL="3113077" indent="-239467" defTabSz="957870">
              <a:spcBef>
                <a:spcPct val="20000"/>
              </a:spcBef>
              <a:buFont typeface="Arial" pitchFamily="34" charset="0"/>
              <a:buChar char="•"/>
              <a:defRPr sz="2100">
                <a:latin typeface="+mn-lt"/>
              </a:defRPr>
            </a:lvl7pPr>
            <a:lvl8pPr marL="3592012" indent="-239467" defTabSz="957870">
              <a:spcBef>
                <a:spcPct val="20000"/>
              </a:spcBef>
              <a:buFont typeface="Arial" pitchFamily="34" charset="0"/>
              <a:buChar char="•"/>
              <a:defRPr sz="2100">
                <a:latin typeface="+mn-lt"/>
              </a:defRPr>
            </a:lvl8pPr>
            <a:lvl9pPr marL="4070948" indent="-239467" defTabSz="957870">
              <a:spcBef>
                <a:spcPct val="20000"/>
              </a:spcBef>
              <a:buFont typeface="Arial" pitchFamily="34" charset="0"/>
              <a:buChar char="•"/>
              <a:defRPr sz="2100">
                <a:latin typeface="+mn-lt"/>
              </a:defRPr>
            </a:lvl9pPr>
          </a:lstStyle>
          <a:p>
            <a:pPr>
              <a:spcBef>
                <a:spcPts val="0"/>
              </a:spcBef>
              <a:defRPr/>
            </a:pPr>
            <a:r>
              <a:rPr lang="en-US" altLang="en-US" sz="2800" dirty="0"/>
              <a:t>2.0 Ingression Service Information Elements Specification</a:t>
            </a:r>
            <a:endParaRPr lang="en-US" altLang="en-US" sz="2800" b="1" dirty="0">
              <a:solidFill>
                <a:schemeClr val="bg1"/>
              </a:solidFill>
            </a:endParaRPr>
          </a:p>
        </p:txBody>
      </p:sp>
      <p:cxnSp>
        <p:nvCxnSpPr>
          <p:cNvPr id="6" name="Straight Connector 5"/>
          <p:cNvCxnSpPr/>
          <p:nvPr/>
        </p:nvCxnSpPr>
        <p:spPr>
          <a:xfrm>
            <a:off x="0" y="24384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4419600"/>
            <a:ext cx="12192000" cy="0"/>
          </a:xfrm>
          <a:prstGeom prst="line">
            <a:avLst/>
          </a:prstGeom>
          <a:ln w="15875">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998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F8F64E1-8DCB-A44D-B480-8EAB705BC498}" type="slidenum">
              <a:rPr lang="en-US" altLang="en-US" smtClean="0"/>
              <a:pPr/>
              <a:t>6</a:t>
            </a:fld>
            <a:endParaRPr lang="en-US" altLang="en-US" dirty="0"/>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Information Elements</a:t>
            </a:r>
          </a:p>
        </p:txBody>
      </p:sp>
      <p:sp>
        <p:nvSpPr>
          <p:cNvPr id="8" name="Rectangle 7">
            <a:extLst>
              <a:ext uri="{FF2B5EF4-FFF2-40B4-BE49-F238E27FC236}">
                <a16:creationId xmlns:a16="http://schemas.microsoft.com/office/drawing/2014/main" id="{85AE48AE-9517-644A-8F8B-97693A36B0B4}"/>
              </a:ext>
            </a:extLst>
          </p:cNvPr>
          <p:cNvSpPr/>
          <p:nvPr/>
        </p:nvSpPr>
        <p:spPr>
          <a:xfrm>
            <a:off x="304800" y="990600"/>
            <a:ext cx="51816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marL="285750" indent="-285750" algn="just">
              <a:spcBef>
                <a:spcPts val="600"/>
              </a:spcBef>
              <a:spcAft>
                <a:spcPts val="1200"/>
              </a:spcAft>
              <a:buSzPct val="90000"/>
              <a:buFont typeface="Arial" panose="020B0604020202020204" pitchFamily="34" charset="0"/>
              <a:buChar char="•"/>
            </a:pPr>
            <a:r>
              <a:rPr lang="en-US" dirty="0">
                <a:solidFill>
                  <a:schemeClr val="tx1">
                    <a:lumMod val="65000"/>
                    <a:lumOff val="35000"/>
                  </a:schemeClr>
                </a:solidFill>
              </a:rPr>
              <a:t>Interface ID</a:t>
            </a:r>
          </a:p>
          <a:p>
            <a:pPr marL="285750" indent="-285750" algn="just">
              <a:spcBef>
                <a:spcPts val="600"/>
              </a:spcBef>
              <a:spcAft>
                <a:spcPts val="1200"/>
              </a:spcAft>
              <a:buSzPct val="90000"/>
              <a:buFont typeface="Arial" panose="020B0604020202020204" pitchFamily="34" charset="0"/>
              <a:buChar char="•"/>
            </a:pPr>
            <a:r>
              <a:rPr lang="en-US" dirty="0">
                <a:solidFill>
                  <a:schemeClr val="tx1">
                    <a:lumMod val="65000"/>
                    <a:lumOff val="35000"/>
                  </a:schemeClr>
                </a:solidFill>
              </a:rPr>
              <a:t>Data Source ID</a:t>
            </a:r>
          </a:p>
          <a:p>
            <a:pPr marL="285750" indent="-285750" algn="just">
              <a:spcBef>
                <a:spcPts val="600"/>
              </a:spcBef>
              <a:spcAft>
                <a:spcPts val="1200"/>
              </a:spcAft>
              <a:buSzPct val="90000"/>
              <a:buFont typeface="Arial" panose="020B0604020202020204" pitchFamily="34" charset="0"/>
              <a:buChar char="•"/>
            </a:pPr>
            <a:r>
              <a:rPr lang="en-US" dirty="0">
                <a:solidFill>
                  <a:schemeClr val="tx1">
                    <a:lumMod val="65000"/>
                    <a:lumOff val="35000"/>
                  </a:schemeClr>
                </a:solidFill>
              </a:rPr>
              <a:t>Time of Creation at Source</a:t>
            </a:r>
          </a:p>
          <a:p>
            <a:pPr marL="285750" indent="-285750" algn="just">
              <a:spcBef>
                <a:spcPts val="600"/>
              </a:spcBef>
              <a:spcAft>
                <a:spcPts val="1200"/>
              </a:spcAft>
              <a:buSzPct val="90000"/>
              <a:buFont typeface="Arial" panose="020B0604020202020204" pitchFamily="34" charset="0"/>
              <a:buChar char="•"/>
            </a:pPr>
            <a:r>
              <a:rPr lang="en-US" dirty="0">
                <a:solidFill>
                  <a:schemeClr val="tx1">
                    <a:lumMod val="65000"/>
                    <a:lumOff val="35000"/>
                  </a:schemeClr>
                </a:solidFill>
              </a:rPr>
              <a:t>Time of Send at Client</a:t>
            </a:r>
          </a:p>
          <a:p>
            <a:pPr marL="285750" indent="-285750" algn="just">
              <a:spcBef>
                <a:spcPts val="600"/>
              </a:spcBef>
              <a:spcAft>
                <a:spcPts val="1200"/>
              </a:spcAft>
              <a:buSzPct val="90000"/>
              <a:buFont typeface="Arial" panose="020B0604020202020204" pitchFamily="34" charset="0"/>
              <a:buChar char="•"/>
            </a:pPr>
            <a:r>
              <a:rPr lang="en-US" dirty="0">
                <a:solidFill>
                  <a:schemeClr val="tx1">
                    <a:lumMod val="65000"/>
                    <a:lumOff val="35000"/>
                  </a:schemeClr>
                </a:solidFill>
              </a:rPr>
              <a:t>Ingression API ID</a:t>
            </a:r>
          </a:p>
          <a:p>
            <a:pPr marL="285750" indent="-285750" algn="just">
              <a:spcBef>
                <a:spcPts val="600"/>
              </a:spcBef>
              <a:spcAft>
                <a:spcPts val="1200"/>
              </a:spcAft>
              <a:buSzPct val="90000"/>
              <a:buFont typeface="Arial" panose="020B0604020202020204" pitchFamily="34" charset="0"/>
              <a:buChar char="•"/>
            </a:pPr>
            <a:r>
              <a:rPr lang="en-US" dirty="0">
                <a:solidFill>
                  <a:schemeClr val="tx1">
                    <a:lumMod val="65000"/>
                    <a:lumOff val="35000"/>
                  </a:schemeClr>
                </a:solidFill>
              </a:rPr>
              <a:t>API Client Access Key</a:t>
            </a:r>
          </a:p>
          <a:p>
            <a:pPr marL="285750" indent="-285750" algn="just">
              <a:spcBef>
                <a:spcPts val="600"/>
              </a:spcBef>
              <a:spcAft>
                <a:spcPts val="1200"/>
              </a:spcAft>
              <a:buSzPct val="90000"/>
              <a:buFont typeface="Arial" panose="020B0604020202020204" pitchFamily="34" charset="0"/>
              <a:buChar char="•"/>
            </a:pPr>
            <a:r>
              <a:rPr lang="en-US" dirty="0">
                <a:solidFill>
                  <a:schemeClr val="tx1">
                    <a:lumMod val="65000"/>
                    <a:lumOff val="35000"/>
                  </a:schemeClr>
                </a:solidFill>
              </a:rPr>
              <a:t>Interaction Group ID</a:t>
            </a:r>
          </a:p>
          <a:p>
            <a:pPr marL="285750" indent="-285750" algn="just">
              <a:spcBef>
                <a:spcPts val="600"/>
              </a:spcBef>
              <a:spcAft>
                <a:spcPts val="1200"/>
              </a:spcAft>
              <a:buSzPct val="90000"/>
              <a:buFont typeface="Arial" panose="020B0604020202020204" pitchFamily="34" charset="0"/>
              <a:buChar char="•"/>
            </a:pPr>
            <a:r>
              <a:rPr lang="en-US" dirty="0">
                <a:solidFill>
                  <a:schemeClr val="tx1">
                    <a:lumMod val="65000"/>
                    <a:lumOff val="35000"/>
                  </a:schemeClr>
                </a:solidFill>
              </a:rPr>
              <a:t>Interaction ID</a:t>
            </a:r>
          </a:p>
          <a:p>
            <a:pPr marL="285750" indent="-285750" algn="just">
              <a:spcBef>
                <a:spcPts val="600"/>
              </a:spcBef>
              <a:spcAft>
                <a:spcPts val="1200"/>
              </a:spcAft>
              <a:buSzPct val="90000"/>
              <a:buFont typeface="Arial" panose="020B0604020202020204" pitchFamily="34" charset="0"/>
              <a:buChar char="•"/>
            </a:pPr>
            <a:r>
              <a:rPr lang="en-US" dirty="0">
                <a:solidFill>
                  <a:schemeClr val="tx1">
                    <a:lumMod val="65000"/>
                    <a:lumOff val="35000"/>
                  </a:schemeClr>
                </a:solidFill>
              </a:rPr>
              <a:t>Transaction ID</a:t>
            </a:r>
          </a:p>
        </p:txBody>
      </p:sp>
      <p:sp>
        <p:nvSpPr>
          <p:cNvPr id="7" name="Rectangle 6">
            <a:extLst>
              <a:ext uri="{FF2B5EF4-FFF2-40B4-BE49-F238E27FC236}">
                <a16:creationId xmlns:a16="http://schemas.microsoft.com/office/drawing/2014/main" id="{3597654E-9822-4E2F-8E9D-F90FF06C74ED}"/>
              </a:ext>
            </a:extLst>
          </p:cNvPr>
          <p:cNvSpPr/>
          <p:nvPr/>
        </p:nvSpPr>
        <p:spPr>
          <a:xfrm>
            <a:off x="5715000" y="990600"/>
            <a:ext cx="51816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182880" rtlCol="0" anchor="t" anchorCtr="0"/>
          <a:lstStyle/>
          <a:p>
            <a:pPr marL="285750" indent="-285750" algn="just">
              <a:spcBef>
                <a:spcPts val="600"/>
              </a:spcBef>
              <a:spcAft>
                <a:spcPts val="1200"/>
              </a:spcAft>
              <a:buSzPct val="90000"/>
              <a:buFont typeface="Arial" panose="020B0604020202020204" pitchFamily="34" charset="0"/>
              <a:buChar char="•"/>
            </a:pPr>
            <a:r>
              <a:rPr lang="en-US" sz="1600" dirty="0">
                <a:solidFill>
                  <a:schemeClr val="tx1">
                    <a:lumMod val="65000"/>
                    <a:lumOff val="35000"/>
                  </a:schemeClr>
                </a:solidFill>
              </a:rPr>
              <a:t>Multipart Number</a:t>
            </a:r>
          </a:p>
          <a:p>
            <a:pPr marL="285750" indent="-285750" algn="just">
              <a:spcBef>
                <a:spcPts val="600"/>
              </a:spcBef>
              <a:spcAft>
                <a:spcPts val="1200"/>
              </a:spcAft>
              <a:buSzPct val="90000"/>
              <a:buFont typeface="Arial" panose="020B0604020202020204" pitchFamily="34" charset="0"/>
              <a:buChar char="•"/>
            </a:pPr>
            <a:r>
              <a:rPr lang="en-US" sz="1600" dirty="0">
                <a:solidFill>
                  <a:schemeClr val="tx1">
                    <a:lumMod val="65000"/>
                    <a:lumOff val="35000"/>
                  </a:schemeClr>
                </a:solidFill>
              </a:rPr>
              <a:t>Multipart Total</a:t>
            </a:r>
          </a:p>
          <a:p>
            <a:pPr marL="285750" indent="-285750" algn="just">
              <a:spcBef>
                <a:spcPts val="600"/>
              </a:spcBef>
              <a:spcAft>
                <a:spcPts val="1200"/>
              </a:spcAft>
              <a:buSzPct val="90000"/>
              <a:buFont typeface="Arial" panose="020B0604020202020204" pitchFamily="34" charset="0"/>
              <a:buChar char="•"/>
            </a:pPr>
            <a:r>
              <a:rPr lang="en-US" sz="1600" dirty="0">
                <a:solidFill>
                  <a:schemeClr val="tx1">
                    <a:lumMod val="65000"/>
                    <a:lumOff val="35000"/>
                  </a:schemeClr>
                </a:solidFill>
              </a:rPr>
              <a:t>Checksum</a:t>
            </a:r>
          </a:p>
          <a:p>
            <a:pPr marL="285750" indent="-285750" algn="just">
              <a:spcBef>
                <a:spcPts val="600"/>
              </a:spcBef>
              <a:spcAft>
                <a:spcPts val="1200"/>
              </a:spcAft>
              <a:buSzPct val="90000"/>
              <a:buFont typeface="Arial" panose="020B0604020202020204" pitchFamily="34" charset="0"/>
              <a:buChar char="•"/>
            </a:pPr>
            <a:r>
              <a:rPr lang="en-US" dirty="0">
                <a:solidFill>
                  <a:schemeClr val="tx1">
                    <a:lumMod val="65000"/>
                    <a:lumOff val="35000"/>
                  </a:schemeClr>
                </a:solidFill>
              </a:rPr>
              <a:t>Content Type</a:t>
            </a:r>
          </a:p>
          <a:p>
            <a:pPr marL="285750" indent="-285750" algn="just">
              <a:spcBef>
                <a:spcPts val="600"/>
              </a:spcBef>
              <a:spcAft>
                <a:spcPts val="1200"/>
              </a:spcAft>
              <a:buSzPct val="90000"/>
              <a:buFont typeface="Arial" panose="020B0604020202020204" pitchFamily="34" charset="0"/>
              <a:buChar char="•"/>
            </a:pPr>
            <a:r>
              <a:rPr lang="en-US" dirty="0">
                <a:solidFill>
                  <a:schemeClr val="tx1">
                    <a:lumMod val="65000"/>
                    <a:lumOff val="35000"/>
                  </a:schemeClr>
                </a:solidFill>
              </a:rPr>
              <a:t>Content Length</a:t>
            </a:r>
          </a:p>
          <a:p>
            <a:pPr marL="285750" indent="-285750" algn="just">
              <a:spcBef>
                <a:spcPts val="600"/>
              </a:spcBef>
              <a:spcAft>
                <a:spcPts val="1200"/>
              </a:spcAft>
              <a:buSzPct val="90000"/>
              <a:buFont typeface="Arial" panose="020B0604020202020204" pitchFamily="34" charset="0"/>
              <a:buChar char="•"/>
            </a:pPr>
            <a:endParaRPr lang="en-US" dirty="0">
              <a:solidFill>
                <a:schemeClr val="tx1">
                  <a:lumMod val="65000"/>
                  <a:lumOff val="35000"/>
                </a:schemeClr>
              </a:solidFill>
            </a:endParaRPr>
          </a:p>
        </p:txBody>
      </p:sp>
    </p:spTree>
    <p:extLst>
      <p:ext uri="{BB962C8B-B14F-4D97-AF65-F5344CB8AC3E}">
        <p14:creationId xmlns:p14="http://schemas.microsoft.com/office/powerpoint/2010/main" val="3852856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7</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Information Element Specification</a:t>
            </a:r>
          </a:p>
        </p:txBody>
      </p:sp>
      <p:sp>
        <p:nvSpPr>
          <p:cNvPr id="4" name="Rectangle 3">
            <a:extLst>
              <a:ext uri="{FF2B5EF4-FFF2-40B4-BE49-F238E27FC236}">
                <a16:creationId xmlns:a16="http://schemas.microsoft.com/office/drawing/2014/main" id="{F6679CF4-3919-4ADB-A1AE-3595B830D156}"/>
              </a:ext>
            </a:extLst>
          </p:cNvPr>
          <p:cNvSpPr/>
          <p:nvPr/>
        </p:nvSpPr>
        <p:spPr>
          <a:xfrm>
            <a:off x="381000" y="762794"/>
            <a:ext cx="1828800" cy="401053"/>
          </a:xfrm>
          <a:prstGeom prst="rect">
            <a:avLst/>
          </a:prstGeom>
          <a:solidFill>
            <a:srgbClr val="00206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Information Item:</a:t>
            </a:r>
          </a:p>
        </p:txBody>
      </p:sp>
      <p:sp>
        <p:nvSpPr>
          <p:cNvPr id="19" name="Rectangle 18">
            <a:extLst>
              <a:ext uri="{FF2B5EF4-FFF2-40B4-BE49-F238E27FC236}">
                <a16:creationId xmlns:a16="http://schemas.microsoft.com/office/drawing/2014/main" id="{676B3DEA-D515-4B3E-B885-F0B0BBBA2A15}"/>
              </a:ext>
            </a:extLst>
          </p:cNvPr>
          <p:cNvSpPr/>
          <p:nvPr/>
        </p:nvSpPr>
        <p:spPr>
          <a:xfrm>
            <a:off x="2209800" y="1163482"/>
            <a:ext cx="9598268" cy="706644"/>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just">
              <a:defRPr/>
            </a:pPr>
            <a:r>
              <a:rPr lang="en-US" sz="1200" b="1" dirty="0">
                <a:solidFill>
                  <a:schemeClr val="tx1">
                    <a:lumMod val="75000"/>
                    <a:lumOff val="25000"/>
                  </a:schemeClr>
                </a:solidFill>
              </a:rPr>
              <a:t>Interface ID </a:t>
            </a:r>
            <a:r>
              <a:rPr lang="en-US" sz="1200" dirty="0">
                <a:solidFill>
                  <a:schemeClr val="tx1">
                    <a:lumMod val="75000"/>
                    <a:lumOff val="25000"/>
                  </a:schemeClr>
                </a:solidFill>
              </a:rPr>
              <a:t>is a unique </a:t>
            </a:r>
            <a:r>
              <a:rPr lang="en-US" sz="1200" dirty="0">
                <a:solidFill>
                  <a:prstClr val="black">
                    <a:lumMod val="75000"/>
                    <a:lumOff val="25000"/>
                  </a:prstClr>
                </a:solidFill>
              </a:rPr>
              <a:t>identifier</a:t>
            </a:r>
            <a:r>
              <a:rPr lang="en-US" sz="1200" dirty="0">
                <a:solidFill>
                  <a:schemeClr val="tx1">
                    <a:lumMod val="75000"/>
                    <a:lumOff val="25000"/>
                  </a:schemeClr>
                </a:solidFill>
              </a:rPr>
              <a:t> representing the </a:t>
            </a:r>
            <a:r>
              <a:rPr lang="en-US" sz="1200" b="1" dirty="0">
                <a:solidFill>
                  <a:schemeClr val="tx1">
                    <a:lumMod val="75000"/>
                    <a:lumOff val="25000"/>
                  </a:schemeClr>
                </a:solidFill>
              </a:rPr>
              <a:t>Interface Name</a:t>
            </a:r>
            <a:r>
              <a:rPr lang="en-US" sz="1200" dirty="0">
                <a:solidFill>
                  <a:schemeClr val="tx1">
                    <a:lumMod val="75000"/>
                    <a:lumOff val="25000"/>
                  </a:schemeClr>
                </a:solidFill>
              </a:rPr>
              <a:t> </a:t>
            </a:r>
            <a:r>
              <a:rPr lang="en-US" sz="1200" b="1" dirty="0">
                <a:solidFill>
                  <a:schemeClr val="tx1">
                    <a:lumMod val="75000"/>
                    <a:lumOff val="25000"/>
                  </a:schemeClr>
                </a:solidFill>
              </a:rPr>
              <a:t>&amp; Version </a:t>
            </a:r>
            <a:r>
              <a:rPr lang="en-US" sz="1200" dirty="0">
                <a:solidFill>
                  <a:schemeClr val="tx1">
                    <a:lumMod val="75000"/>
                    <a:lumOff val="25000"/>
                  </a:schemeClr>
                </a:solidFill>
              </a:rPr>
              <a:t>for identification purposes.</a:t>
            </a:r>
          </a:p>
        </p:txBody>
      </p:sp>
      <p:sp>
        <p:nvSpPr>
          <p:cNvPr id="20" name="Rectangle 19">
            <a:extLst>
              <a:ext uri="{FF2B5EF4-FFF2-40B4-BE49-F238E27FC236}">
                <a16:creationId xmlns:a16="http://schemas.microsoft.com/office/drawing/2014/main" id="{7C43E49B-84CE-4F63-9D32-F532DB284AD5}"/>
              </a:ext>
            </a:extLst>
          </p:cNvPr>
          <p:cNvSpPr/>
          <p:nvPr/>
        </p:nvSpPr>
        <p:spPr>
          <a:xfrm>
            <a:off x="2209800" y="1870125"/>
            <a:ext cx="9598268" cy="4346607"/>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R="0" lvl="0" algn="just" defTabSz="914400" rtl="0" eaLnBrk="0" fontAlgn="base" latinLnBrk="0" hangingPunct="0">
              <a:lnSpc>
                <a:spcPct val="100000"/>
              </a:lnSpc>
              <a:spcBef>
                <a:spcPct val="0"/>
              </a:spcBef>
              <a:spcAft>
                <a:spcPct val="0"/>
              </a:spcAft>
              <a:buClrTx/>
              <a:buSzTx/>
              <a:tabLst/>
              <a:defRPr/>
            </a:pPr>
            <a:endParaRPr lang="en-US" sz="1000" dirty="0">
              <a:solidFill>
                <a:prstClr val="black">
                  <a:lumMod val="75000"/>
                  <a:lumOff val="25000"/>
                </a:prstClr>
              </a:solidFill>
              <a:latin typeface="Calibri"/>
            </a:endParaRPr>
          </a:p>
          <a:p>
            <a:pPr marL="171450" lvl="0" indent="-171450" algn="just">
              <a:buFont typeface="Arial" panose="020B0604020202020204" pitchFamily="34" charset="0"/>
              <a:buChar char="•"/>
              <a:defRPr/>
            </a:pPr>
            <a:r>
              <a:rPr lang="en-US" sz="1000" dirty="0">
                <a:solidFill>
                  <a:prstClr val="black">
                    <a:lumMod val="75000"/>
                    <a:lumOff val="25000"/>
                  </a:prstClr>
                </a:solidFill>
              </a:rPr>
              <a:t>For each Interface ID a structural schema representing the data elements of the interface must be pre-defined.</a:t>
            </a:r>
          </a:p>
          <a:p>
            <a:pPr lvl="0" algn="just">
              <a:defRPr/>
            </a:pPr>
            <a:endParaRPr lang="en-US" sz="1000" dirty="0">
              <a:solidFill>
                <a:prstClr val="black">
                  <a:lumMod val="75000"/>
                  <a:lumOff val="25000"/>
                </a:prstClr>
              </a:solidFill>
            </a:endParaRPr>
          </a:p>
          <a:p>
            <a:pPr marL="171450" lvl="0" indent="-171450" algn="just">
              <a:buFont typeface="Arial" panose="020B0604020202020204" pitchFamily="34" charset="0"/>
              <a:buChar char="•"/>
              <a:defRPr/>
            </a:pPr>
            <a:r>
              <a:rPr lang="en-US" sz="1000" dirty="0">
                <a:solidFill>
                  <a:prstClr val="black">
                    <a:lumMod val="75000"/>
                    <a:lumOff val="25000"/>
                  </a:prstClr>
                </a:solidFill>
              </a:rPr>
              <a:t>Client Behavior:</a:t>
            </a:r>
          </a:p>
          <a:p>
            <a:pPr marL="647700" lvl="1" indent="-171450" algn="just">
              <a:buFont typeface="Arial" panose="020B0604020202020204" pitchFamily="34" charset="0"/>
              <a:buChar char="•"/>
            </a:pPr>
            <a:r>
              <a:rPr lang="en-US" sz="1000" dirty="0">
                <a:solidFill>
                  <a:prstClr val="black">
                    <a:lumMod val="75000"/>
                    <a:lumOff val="25000"/>
                  </a:prstClr>
                </a:solidFill>
              </a:rPr>
              <a:t>Client must always ingress data per Interface ID.</a:t>
            </a:r>
          </a:p>
          <a:p>
            <a:pPr marL="171450" lvl="0" indent="-171450" algn="just">
              <a:buFont typeface="Arial" panose="020B0604020202020204" pitchFamily="34" charset="0"/>
              <a:buChar char="•"/>
              <a:defRPr/>
            </a:pPr>
            <a:endParaRPr lang="en-US" sz="1000" dirty="0">
              <a:solidFill>
                <a:prstClr val="black">
                  <a:lumMod val="75000"/>
                  <a:lumOff val="25000"/>
                </a:prstClr>
              </a:solidFill>
            </a:endParaRPr>
          </a:p>
          <a:p>
            <a:pPr marL="171450" lvl="0" indent="-171450" algn="just">
              <a:buFont typeface="Arial" panose="020B0604020202020204" pitchFamily="34" charset="0"/>
              <a:buChar char="•"/>
              <a:defRPr/>
            </a:pPr>
            <a:r>
              <a:rPr lang="en-US" sz="1000" dirty="0">
                <a:solidFill>
                  <a:prstClr val="black">
                    <a:lumMod val="75000"/>
                    <a:lumOff val="25000"/>
                  </a:prstClr>
                </a:solidFill>
              </a:rPr>
              <a:t>Service Behavior:</a:t>
            </a:r>
          </a:p>
          <a:p>
            <a:pPr marL="647700" lvl="1" indent="-171450" algn="just">
              <a:buFont typeface="Arial" panose="020B0604020202020204" pitchFamily="34" charset="0"/>
              <a:buChar char="•"/>
            </a:pPr>
            <a:r>
              <a:rPr lang="en-US" sz="1000" dirty="0">
                <a:solidFill>
                  <a:prstClr val="black">
                    <a:lumMod val="75000"/>
                    <a:lumOff val="25000"/>
                  </a:prstClr>
                </a:solidFill>
              </a:rPr>
              <a:t>Service must process &amp; manage ingress data per Interface ID.</a:t>
            </a:r>
          </a:p>
          <a:p>
            <a:pPr marL="647700" lvl="1" indent="-171450" algn="just">
              <a:buFont typeface="Arial" panose="020B0604020202020204" pitchFamily="34" charset="0"/>
              <a:buChar char="•"/>
            </a:pPr>
            <a:r>
              <a:rPr lang="en-US" sz="1000" dirty="0">
                <a:solidFill>
                  <a:prstClr val="black">
                    <a:lumMod val="75000"/>
                    <a:lumOff val="25000"/>
                  </a:prstClr>
                </a:solidFill>
              </a:rPr>
              <a:t>Service must validate existence of a schema for the given Interface ID.</a:t>
            </a:r>
          </a:p>
          <a:p>
            <a:pPr marL="647700" lvl="1" indent="-171450" algn="just">
              <a:buFont typeface="Arial" panose="020B0604020202020204" pitchFamily="34" charset="0"/>
              <a:buChar char="•"/>
            </a:pPr>
            <a:r>
              <a:rPr lang="en-US" sz="1000" dirty="0">
                <a:solidFill>
                  <a:prstClr val="black">
                    <a:lumMod val="75000"/>
                    <a:lumOff val="25000"/>
                  </a:prstClr>
                </a:solidFill>
              </a:rPr>
              <a:t>Service should capture Data Source ID as part of metadata for ingress data.</a:t>
            </a:r>
          </a:p>
          <a:p>
            <a:pPr marL="647700" lvl="1" indent="-171450" algn="just">
              <a:buFont typeface="Arial" panose="020B0604020202020204" pitchFamily="34" charset="0"/>
              <a:buChar char="•"/>
            </a:pPr>
            <a:endParaRPr lang="en-US" sz="1000" dirty="0">
              <a:solidFill>
                <a:prstClr val="black">
                  <a:lumMod val="75000"/>
                  <a:lumOff val="25000"/>
                </a:prstClr>
              </a:solidFill>
            </a:endParaRPr>
          </a:p>
          <a:p>
            <a:pPr marL="171450" lvl="0" indent="-171450" algn="just">
              <a:buFont typeface="Arial" panose="020B0604020202020204" pitchFamily="34" charset="0"/>
              <a:buChar char="•"/>
              <a:defRPr/>
            </a:pPr>
            <a:endParaRPr lang="en-US" sz="1000" dirty="0">
              <a:solidFill>
                <a:prstClr val="black">
                  <a:lumMod val="75000"/>
                  <a:lumOff val="25000"/>
                </a:prstClr>
              </a:solidFill>
            </a:endParaRPr>
          </a:p>
          <a:p>
            <a:pPr marR="0" lvl="0" algn="just" defTabSz="914400" rtl="0" eaLnBrk="0" fontAlgn="base" latinLnBrk="0" hangingPunct="0">
              <a:lnSpc>
                <a:spcPct val="100000"/>
              </a:lnSpc>
              <a:spcBef>
                <a:spcPct val="0"/>
              </a:spcBef>
              <a:spcAft>
                <a:spcPct val="0"/>
              </a:spcAft>
              <a:buClrTx/>
              <a:buSzTx/>
              <a:tabLst/>
              <a:defRPr/>
            </a:pPr>
            <a:endParaRPr lang="en-US" sz="1000" dirty="0">
              <a:solidFill>
                <a:prstClr val="black">
                  <a:lumMod val="75000"/>
                  <a:lumOff val="25000"/>
                </a:prstClr>
              </a:solidFill>
              <a:latin typeface="Calibri"/>
            </a:endParaRPr>
          </a:p>
          <a:p>
            <a:pPr marR="0" lvl="0" algn="just" defTabSz="914400" rtl="0" eaLnBrk="0" fontAlgn="base" latinLnBrk="0" hangingPunct="0">
              <a:lnSpc>
                <a:spcPct val="100000"/>
              </a:lnSpc>
              <a:spcBef>
                <a:spcPct val="0"/>
              </a:spcBef>
              <a:spcAft>
                <a:spcPct val="0"/>
              </a:spcAft>
              <a:buClrTx/>
              <a:buSzTx/>
              <a:tabLst/>
              <a:defRPr/>
            </a:pPr>
            <a:endParaRPr lang="en-US" sz="1000" dirty="0">
              <a:solidFill>
                <a:prstClr val="black">
                  <a:lumMod val="75000"/>
                  <a:lumOff val="25000"/>
                </a:prstClr>
              </a:solidFill>
              <a:latin typeface="Calibri"/>
            </a:endParaRPr>
          </a:p>
          <a:p>
            <a:pPr marR="0" lvl="0" algn="just" defTabSz="914400" rtl="0" eaLnBrk="0" fontAlgn="base" latinLnBrk="0" hangingPunct="0">
              <a:lnSpc>
                <a:spcPct val="100000"/>
              </a:lnSpc>
              <a:spcBef>
                <a:spcPct val="0"/>
              </a:spcBef>
              <a:spcAft>
                <a:spcPct val="0"/>
              </a:spcAft>
              <a:buClrTx/>
              <a:buSzTx/>
              <a:tabLst/>
              <a:defRPr/>
            </a:pPr>
            <a:endParaRPr lang="en-US" sz="1000" dirty="0">
              <a:solidFill>
                <a:prstClr val="black">
                  <a:lumMod val="75000"/>
                  <a:lumOff val="25000"/>
                </a:prstClr>
              </a:solidFill>
              <a:latin typeface="Calibri"/>
            </a:endParaRPr>
          </a:p>
          <a:p>
            <a:pPr marR="0" lvl="0" algn="just" defTabSz="914400" rtl="0" eaLnBrk="0" fontAlgn="base" latinLnBrk="0" hangingPunct="0">
              <a:lnSpc>
                <a:spcPct val="100000"/>
              </a:lnSpc>
              <a:spcBef>
                <a:spcPct val="0"/>
              </a:spcBef>
              <a:spcAft>
                <a:spcPct val="0"/>
              </a:spcAft>
              <a:buClrTx/>
              <a:buSzTx/>
              <a:tabLst/>
              <a:defRPr/>
            </a:pPr>
            <a:endPar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a:p>
            <a:pPr marR="0" lvl="0" algn="just" defTabSz="914400" rtl="0" eaLnBrk="0" fontAlgn="base" latinLnBrk="0" hangingPunct="0">
              <a:lnSpc>
                <a:spcPct val="100000"/>
              </a:lnSpc>
              <a:spcBef>
                <a:spcPct val="0"/>
              </a:spcBef>
              <a:spcAft>
                <a:spcPct val="0"/>
              </a:spcAft>
              <a:buClrTx/>
              <a:buSzTx/>
              <a:tabLst/>
              <a:defRPr/>
            </a:pPr>
            <a:endPar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749A83D8-99A0-4CD0-BC1F-CC9871EE3B16}"/>
              </a:ext>
            </a:extLst>
          </p:cNvPr>
          <p:cNvSpPr/>
          <p:nvPr/>
        </p:nvSpPr>
        <p:spPr>
          <a:xfrm>
            <a:off x="2209800" y="762794"/>
            <a:ext cx="7010400"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400" b="1" dirty="0">
                <a:solidFill>
                  <a:srgbClr val="002060"/>
                </a:solidFill>
                <a:latin typeface="Calibri"/>
              </a:rPr>
              <a:t>Interface </a:t>
            </a:r>
            <a:r>
              <a:rPr kumimoji="0" lang="en-US" sz="1400" b="1" i="0" u="none" strike="noStrike" kern="1200" cap="none" spc="0" normalizeH="0" baseline="0" noProof="0" dirty="0">
                <a:ln>
                  <a:noFill/>
                </a:ln>
                <a:solidFill>
                  <a:srgbClr val="002060"/>
                </a:solidFill>
                <a:effectLst/>
                <a:uLnTx/>
                <a:uFillTx/>
                <a:latin typeface="Calibri"/>
                <a:ea typeface="+mn-ea"/>
                <a:cs typeface="+mn-cs"/>
              </a:rPr>
              <a:t>ID *</a:t>
            </a:r>
          </a:p>
        </p:txBody>
      </p:sp>
      <p:sp>
        <p:nvSpPr>
          <p:cNvPr id="24" name="Rectangle 23">
            <a:extLst>
              <a:ext uri="{FF2B5EF4-FFF2-40B4-BE49-F238E27FC236}">
                <a16:creationId xmlns:a16="http://schemas.microsoft.com/office/drawing/2014/main" id="{D0ADEB4F-5702-41A2-8C55-A5EF1DBA67BE}"/>
              </a:ext>
            </a:extLst>
          </p:cNvPr>
          <p:cNvSpPr/>
          <p:nvPr/>
        </p:nvSpPr>
        <p:spPr>
          <a:xfrm>
            <a:off x="9220200" y="763587"/>
            <a:ext cx="1371600" cy="401053"/>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Optionality:</a:t>
            </a:r>
          </a:p>
        </p:txBody>
      </p:sp>
      <p:sp>
        <p:nvSpPr>
          <p:cNvPr id="25" name="Rectangle 24">
            <a:extLst>
              <a:ext uri="{FF2B5EF4-FFF2-40B4-BE49-F238E27FC236}">
                <a16:creationId xmlns:a16="http://schemas.microsoft.com/office/drawing/2014/main" id="{290412C9-CC68-4639-9348-E44641A76779}"/>
              </a:ext>
            </a:extLst>
          </p:cNvPr>
          <p:cNvSpPr/>
          <p:nvPr/>
        </p:nvSpPr>
        <p:spPr>
          <a:xfrm>
            <a:off x="10591800" y="762000"/>
            <a:ext cx="1216268"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Calibri"/>
                <a:ea typeface="+mn-ea"/>
                <a:cs typeface="+mn-cs"/>
              </a:rPr>
              <a:t>Required</a:t>
            </a:r>
          </a:p>
        </p:txBody>
      </p:sp>
      <p:sp>
        <p:nvSpPr>
          <p:cNvPr id="26" name="Rectangle 25">
            <a:extLst>
              <a:ext uri="{FF2B5EF4-FFF2-40B4-BE49-F238E27FC236}">
                <a16:creationId xmlns:a16="http://schemas.microsoft.com/office/drawing/2014/main" id="{444DE56A-E0DE-457A-9AF0-27E129B3A51F}"/>
              </a:ext>
            </a:extLst>
          </p:cNvPr>
          <p:cNvSpPr/>
          <p:nvPr/>
        </p:nvSpPr>
        <p:spPr>
          <a:xfrm>
            <a:off x="381000" y="1163480"/>
            <a:ext cx="1828800" cy="70664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Description:</a:t>
            </a:r>
          </a:p>
        </p:txBody>
      </p:sp>
      <p:sp>
        <p:nvSpPr>
          <p:cNvPr id="37" name="Rectangle 36">
            <a:extLst>
              <a:ext uri="{FF2B5EF4-FFF2-40B4-BE49-F238E27FC236}">
                <a16:creationId xmlns:a16="http://schemas.microsoft.com/office/drawing/2014/main" id="{A15710A7-2558-45A0-9448-4930D6D77302}"/>
              </a:ext>
            </a:extLst>
          </p:cNvPr>
          <p:cNvSpPr/>
          <p:nvPr/>
        </p:nvSpPr>
        <p:spPr>
          <a:xfrm>
            <a:off x="378068" y="1870126"/>
            <a:ext cx="1831732" cy="434660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black">
                    <a:lumMod val="85000"/>
                    <a:lumOff val="15000"/>
                  </a:prstClr>
                </a:solidFill>
                <a:latin typeface="Calibri"/>
              </a:rPr>
              <a:t>Behavior</a:t>
            </a: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a:t>
            </a:r>
          </a:p>
        </p:txBody>
      </p:sp>
      <p:sp>
        <p:nvSpPr>
          <p:cNvPr id="43" name="Rectangle 42">
            <a:extLst>
              <a:ext uri="{FF2B5EF4-FFF2-40B4-BE49-F238E27FC236}">
                <a16:creationId xmlns:a16="http://schemas.microsoft.com/office/drawing/2014/main" id="{0B9C328C-8D85-4C14-94B7-DB311E8397DA}"/>
              </a:ext>
            </a:extLst>
          </p:cNvPr>
          <p:cNvSpPr/>
          <p:nvPr/>
        </p:nvSpPr>
        <p:spPr>
          <a:xfrm>
            <a:off x="2209800" y="6219508"/>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solidFill>
                  <a:prstClr val="black">
                    <a:lumMod val="75000"/>
                    <a:lumOff val="25000"/>
                  </a:prstClr>
                </a:solidFill>
                <a:latin typeface="Calibri"/>
              </a:rPr>
              <a:t>String</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1ED5B411-A994-47F0-B59F-9073AE46DCE1}"/>
              </a:ext>
            </a:extLst>
          </p:cNvPr>
          <p:cNvSpPr/>
          <p:nvPr/>
        </p:nvSpPr>
        <p:spPr>
          <a:xfrm>
            <a:off x="378068" y="6216733"/>
            <a:ext cx="1824504" cy="333692"/>
          </a:xfrm>
          <a:prstGeom prst="rect">
            <a:avLst/>
          </a:prstGeom>
          <a:solidFill>
            <a:srgbClr val="0070C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Data Type</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5" name="Rectangle 44">
            <a:extLst>
              <a:ext uri="{FF2B5EF4-FFF2-40B4-BE49-F238E27FC236}">
                <a16:creationId xmlns:a16="http://schemas.microsoft.com/office/drawing/2014/main" id="{8601812B-9508-4A19-A444-A68955A1DC93}"/>
              </a:ext>
            </a:extLst>
          </p:cNvPr>
          <p:cNvSpPr/>
          <p:nvPr/>
        </p:nvSpPr>
        <p:spPr>
          <a:xfrm>
            <a:off x="4146360" y="6218715"/>
            <a:ext cx="1834664" cy="333692"/>
          </a:xfrm>
          <a:prstGeom prst="rect">
            <a:avLst/>
          </a:prstGeom>
          <a:solidFill>
            <a:srgbClr val="7030A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Format:</a:t>
            </a:r>
          </a:p>
        </p:txBody>
      </p:sp>
      <p:sp>
        <p:nvSpPr>
          <p:cNvPr id="46" name="Rectangle 45">
            <a:extLst>
              <a:ext uri="{FF2B5EF4-FFF2-40B4-BE49-F238E27FC236}">
                <a16:creationId xmlns:a16="http://schemas.microsoft.com/office/drawing/2014/main" id="{4B324D09-0988-4BC9-8F03-7F86D3DA84EA}"/>
              </a:ext>
            </a:extLst>
          </p:cNvPr>
          <p:cNvSpPr/>
          <p:nvPr/>
        </p:nvSpPr>
        <p:spPr>
          <a:xfrm>
            <a:off x="8040732" y="6218714"/>
            <a:ext cx="1834664" cy="333692"/>
          </a:xfrm>
          <a:prstGeom prst="rect">
            <a:avLst/>
          </a:prstGeom>
          <a:solidFill>
            <a:srgbClr val="588824"/>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Default</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7" name="Rectangle 46">
            <a:extLst>
              <a:ext uri="{FF2B5EF4-FFF2-40B4-BE49-F238E27FC236}">
                <a16:creationId xmlns:a16="http://schemas.microsoft.com/office/drawing/2014/main" id="{3D95BC5C-615D-462C-86AA-8090621A73C0}"/>
              </a:ext>
            </a:extLst>
          </p:cNvPr>
          <p:cNvSpPr/>
          <p:nvPr/>
        </p:nvSpPr>
        <p:spPr>
          <a:xfrm>
            <a:off x="5981024" y="6218715"/>
            <a:ext cx="205970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A651BD8C-9BE9-4C9A-8192-AA650EF07A4D}"/>
              </a:ext>
            </a:extLst>
          </p:cNvPr>
          <p:cNvSpPr/>
          <p:nvPr/>
        </p:nvSpPr>
        <p:spPr>
          <a:xfrm>
            <a:off x="9875396" y="6218714"/>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A23BF580-9106-4C83-A965-1E8C787C769F}"/>
              </a:ext>
            </a:extLst>
          </p:cNvPr>
          <p:cNvGrpSpPr/>
          <p:nvPr/>
        </p:nvGrpSpPr>
        <p:grpSpPr>
          <a:xfrm>
            <a:off x="378068" y="5885022"/>
            <a:ext cx="11430000" cy="334486"/>
            <a:chOff x="378068" y="5885022"/>
            <a:chExt cx="11430000" cy="334486"/>
          </a:xfrm>
        </p:grpSpPr>
        <p:sp>
          <p:nvSpPr>
            <p:cNvPr id="22" name="Rectangle 21">
              <a:extLst>
                <a:ext uri="{FF2B5EF4-FFF2-40B4-BE49-F238E27FC236}">
                  <a16:creationId xmlns:a16="http://schemas.microsoft.com/office/drawing/2014/main" id="{EF1F18B4-9CC3-4BE8-8808-B337F247435F}"/>
                </a:ext>
              </a:extLst>
            </p:cNvPr>
            <p:cNvSpPr/>
            <p:nvPr/>
          </p:nvSpPr>
          <p:spPr>
            <a:xfrm>
              <a:off x="2209800" y="5885816"/>
              <a:ext cx="388326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b="1" dirty="0">
                  <a:solidFill>
                    <a:schemeClr val="tx1">
                      <a:lumMod val="75000"/>
                      <a:lumOff val="25000"/>
                    </a:schemeClr>
                  </a:solidFill>
                </a:rPr>
                <a:t>Yes</a:t>
              </a:r>
            </a:p>
          </p:txBody>
        </p:sp>
        <p:sp>
          <p:nvSpPr>
            <p:cNvPr id="27" name="Rectangle 26">
              <a:extLst>
                <a:ext uri="{FF2B5EF4-FFF2-40B4-BE49-F238E27FC236}">
                  <a16:creationId xmlns:a16="http://schemas.microsoft.com/office/drawing/2014/main" id="{AB89DB97-FFE8-4A3E-A2D0-1DF9F6197C2F}"/>
                </a:ext>
              </a:extLst>
            </p:cNvPr>
            <p:cNvSpPr/>
            <p:nvPr/>
          </p:nvSpPr>
          <p:spPr>
            <a:xfrm>
              <a:off x="378068" y="5885023"/>
              <a:ext cx="1834664"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Input:</a:t>
              </a:r>
            </a:p>
          </p:txBody>
        </p:sp>
        <p:sp>
          <p:nvSpPr>
            <p:cNvPr id="28" name="Rectangle 27">
              <a:extLst>
                <a:ext uri="{FF2B5EF4-FFF2-40B4-BE49-F238E27FC236}">
                  <a16:creationId xmlns:a16="http://schemas.microsoft.com/office/drawing/2014/main" id="{1E062F86-9752-49B7-8370-F4A7AB9D27B2}"/>
                </a:ext>
              </a:extLst>
            </p:cNvPr>
            <p:cNvSpPr/>
            <p:nvPr/>
          </p:nvSpPr>
          <p:spPr>
            <a:xfrm>
              <a:off x="8022808" y="5885022"/>
              <a:ext cx="3785260"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r>
                <a:rPr lang="en-US" sz="1200" b="1" dirty="0">
                  <a:solidFill>
                    <a:schemeClr val="tx1">
                      <a:lumMod val="75000"/>
                      <a:lumOff val="25000"/>
                    </a:schemeClr>
                  </a:solidFill>
                </a:rPr>
                <a:t>No</a:t>
              </a:r>
            </a:p>
          </p:txBody>
        </p:sp>
        <p:sp>
          <p:nvSpPr>
            <p:cNvPr id="29" name="Rectangle 28">
              <a:extLst>
                <a:ext uri="{FF2B5EF4-FFF2-40B4-BE49-F238E27FC236}">
                  <a16:creationId xmlns:a16="http://schemas.microsoft.com/office/drawing/2014/main" id="{33A2AD6F-8826-4FE6-9E23-46620ED44E00}"/>
                </a:ext>
              </a:extLst>
            </p:cNvPr>
            <p:cNvSpPr/>
            <p:nvPr/>
          </p:nvSpPr>
          <p:spPr>
            <a:xfrm>
              <a:off x="6093068" y="5885022"/>
              <a:ext cx="1929740"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Output:</a:t>
              </a:r>
            </a:p>
          </p:txBody>
        </p:sp>
      </p:grpSp>
    </p:spTree>
    <p:extLst>
      <p:ext uri="{BB962C8B-B14F-4D97-AF65-F5344CB8AC3E}">
        <p14:creationId xmlns:p14="http://schemas.microsoft.com/office/powerpoint/2010/main" val="393058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8</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Information Element Specification</a:t>
            </a:r>
          </a:p>
        </p:txBody>
      </p:sp>
      <p:sp>
        <p:nvSpPr>
          <p:cNvPr id="4" name="Rectangle 3">
            <a:extLst>
              <a:ext uri="{FF2B5EF4-FFF2-40B4-BE49-F238E27FC236}">
                <a16:creationId xmlns:a16="http://schemas.microsoft.com/office/drawing/2014/main" id="{F6679CF4-3919-4ADB-A1AE-3595B830D156}"/>
              </a:ext>
            </a:extLst>
          </p:cNvPr>
          <p:cNvSpPr/>
          <p:nvPr/>
        </p:nvSpPr>
        <p:spPr>
          <a:xfrm>
            <a:off x="381000" y="762794"/>
            <a:ext cx="1828800" cy="401053"/>
          </a:xfrm>
          <a:prstGeom prst="rect">
            <a:avLst/>
          </a:prstGeom>
          <a:solidFill>
            <a:srgbClr val="00206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Information Item:</a:t>
            </a:r>
          </a:p>
        </p:txBody>
      </p:sp>
      <p:sp>
        <p:nvSpPr>
          <p:cNvPr id="19" name="Rectangle 18">
            <a:extLst>
              <a:ext uri="{FF2B5EF4-FFF2-40B4-BE49-F238E27FC236}">
                <a16:creationId xmlns:a16="http://schemas.microsoft.com/office/drawing/2014/main" id="{676B3DEA-D515-4B3E-B885-F0B0BBBA2A15}"/>
              </a:ext>
            </a:extLst>
          </p:cNvPr>
          <p:cNvSpPr/>
          <p:nvPr/>
        </p:nvSpPr>
        <p:spPr>
          <a:xfrm>
            <a:off x="2209800" y="1163482"/>
            <a:ext cx="9598268" cy="706644"/>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just"/>
            <a:r>
              <a:rPr lang="en-US" sz="1200" b="1" dirty="0">
                <a:solidFill>
                  <a:prstClr val="black">
                    <a:lumMod val="75000"/>
                    <a:lumOff val="25000"/>
                  </a:prstClr>
                </a:solidFill>
                <a:latin typeface="Calibri"/>
              </a:rPr>
              <a:t>Data Source ID </a:t>
            </a:r>
            <a:r>
              <a:rPr lang="en-US" sz="1200" dirty="0">
                <a:solidFill>
                  <a:prstClr val="black">
                    <a:lumMod val="75000"/>
                    <a:lumOff val="25000"/>
                  </a:prstClr>
                </a:solidFill>
                <a:latin typeface="Calibri"/>
              </a:rPr>
              <a:t>is a u</a:t>
            </a:r>
            <a:r>
              <a:rPr lang="en-US" sz="1200" dirty="0">
                <a:solidFill>
                  <a:prstClr val="black">
                    <a:lumMod val="75000"/>
                    <a:lumOff val="25000"/>
                  </a:prstClr>
                </a:solidFill>
              </a:rPr>
              <a:t>nique identifier representing the data source system </a:t>
            </a:r>
            <a:r>
              <a:rPr lang="en-US" sz="1200" b="1" dirty="0">
                <a:solidFill>
                  <a:prstClr val="black">
                    <a:lumMod val="75000"/>
                    <a:lumOff val="25000"/>
                  </a:prstClr>
                </a:solidFill>
              </a:rPr>
              <a:t>name &amp; version </a:t>
            </a:r>
            <a:r>
              <a:rPr lang="en-US" sz="1200" dirty="0">
                <a:solidFill>
                  <a:prstClr val="black">
                    <a:lumMod val="75000"/>
                    <a:lumOff val="25000"/>
                  </a:prstClr>
                </a:solidFill>
              </a:rPr>
              <a:t>for a given interface.</a:t>
            </a:r>
            <a:endParaRPr kumimoji="0" lang="en-US" sz="120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7C43E49B-84CE-4F63-9D32-F532DB284AD5}"/>
              </a:ext>
            </a:extLst>
          </p:cNvPr>
          <p:cNvSpPr/>
          <p:nvPr/>
        </p:nvSpPr>
        <p:spPr>
          <a:xfrm>
            <a:off x="2202572" y="1859127"/>
            <a:ext cx="9598268" cy="4346607"/>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171450" lvl="0" indent="-171450" algn="just">
              <a:buFont typeface="Arial" panose="020B0604020202020204" pitchFamily="34" charset="0"/>
              <a:buChar char="•"/>
              <a:defRPr/>
            </a:pPr>
            <a:r>
              <a:rPr lang="en-US" sz="1000" dirty="0">
                <a:solidFill>
                  <a:prstClr val="black">
                    <a:lumMod val="75000"/>
                    <a:lumOff val="25000"/>
                  </a:prstClr>
                </a:solidFill>
              </a:rPr>
              <a:t>Client Behavior:</a:t>
            </a:r>
          </a:p>
          <a:p>
            <a:pPr marL="647700" lvl="1" indent="-171450" algn="just">
              <a:buFont typeface="Arial" panose="020B0604020202020204" pitchFamily="34" charset="0"/>
              <a:buChar char="•"/>
            </a:pPr>
            <a:r>
              <a:rPr lang="en-US" sz="1000" dirty="0">
                <a:solidFill>
                  <a:prstClr val="black">
                    <a:lumMod val="75000"/>
                    <a:lumOff val="25000"/>
                  </a:prstClr>
                </a:solidFill>
              </a:rPr>
              <a:t>Client must always include the Data Source ID associated with the specific Interface ID.</a:t>
            </a:r>
          </a:p>
          <a:p>
            <a:pPr marL="171450" lvl="0" indent="-171450" algn="just">
              <a:buFont typeface="Arial" panose="020B0604020202020204" pitchFamily="34" charset="0"/>
              <a:buChar char="•"/>
              <a:defRPr/>
            </a:pPr>
            <a:endParaRPr lang="en-US" sz="1000" dirty="0">
              <a:solidFill>
                <a:prstClr val="black">
                  <a:lumMod val="75000"/>
                  <a:lumOff val="25000"/>
                </a:prstClr>
              </a:solidFill>
            </a:endParaRPr>
          </a:p>
          <a:p>
            <a:pPr marL="171450" lvl="0" indent="-171450" algn="just">
              <a:buFont typeface="Arial" panose="020B0604020202020204" pitchFamily="34" charset="0"/>
              <a:buChar char="•"/>
              <a:defRPr/>
            </a:pPr>
            <a:r>
              <a:rPr lang="en-US" sz="1000" dirty="0">
                <a:solidFill>
                  <a:prstClr val="black">
                    <a:lumMod val="75000"/>
                    <a:lumOff val="25000"/>
                  </a:prstClr>
                </a:solidFill>
              </a:rPr>
              <a:t>Service Behavior:</a:t>
            </a:r>
          </a:p>
          <a:p>
            <a:pPr marL="647700" lvl="1" indent="-171450" algn="just">
              <a:buFont typeface="Arial" panose="020B0604020202020204" pitchFamily="34" charset="0"/>
              <a:buChar char="•"/>
            </a:pPr>
            <a:r>
              <a:rPr lang="en-US" sz="1000" dirty="0">
                <a:solidFill>
                  <a:prstClr val="black">
                    <a:lumMod val="75000"/>
                    <a:lumOff val="25000"/>
                  </a:prstClr>
                </a:solidFill>
              </a:rPr>
              <a:t>Service must validate the Data Source ID for the given Interface ID.</a:t>
            </a:r>
          </a:p>
          <a:p>
            <a:pPr marL="647700" lvl="1" indent="-171450" algn="just">
              <a:buFont typeface="Arial" panose="020B0604020202020204" pitchFamily="34" charset="0"/>
              <a:buChar char="•"/>
            </a:pPr>
            <a:r>
              <a:rPr lang="en-US" sz="1000" dirty="0">
                <a:solidFill>
                  <a:prstClr val="black">
                    <a:lumMod val="75000"/>
                    <a:lumOff val="25000"/>
                  </a:prstClr>
                </a:solidFill>
              </a:rPr>
              <a:t>Service should capture Data Source ID as part of metadata for ingress data.</a:t>
            </a:r>
          </a:p>
        </p:txBody>
      </p:sp>
      <p:sp>
        <p:nvSpPr>
          <p:cNvPr id="23" name="Rectangle 22">
            <a:extLst>
              <a:ext uri="{FF2B5EF4-FFF2-40B4-BE49-F238E27FC236}">
                <a16:creationId xmlns:a16="http://schemas.microsoft.com/office/drawing/2014/main" id="{749A83D8-99A0-4CD0-BC1F-CC9871EE3B16}"/>
              </a:ext>
            </a:extLst>
          </p:cNvPr>
          <p:cNvSpPr/>
          <p:nvPr/>
        </p:nvSpPr>
        <p:spPr>
          <a:xfrm>
            <a:off x="2209800" y="762794"/>
            <a:ext cx="7010400"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400" b="1" dirty="0">
                <a:solidFill>
                  <a:srgbClr val="002060"/>
                </a:solidFill>
                <a:latin typeface="Calibri"/>
              </a:rPr>
              <a:t>Data Source </a:t>
            </a:r>
            <a:r>
              <a:rPr kumimoji="0" lang="en-US" sz="1400" b="1" i="0" u="none" strike="noStrike" kern="1200" cap="none" spc="0" normalizeH="0" baseline="0" noProof="0" dirty="0">
                <a:ln>
                  <a:noFill/>
                </a:ln>
                <a:solidFill>
                  <a:srgbClr val="002060"/>
                </a:solidFill>
                <a:effectLst/>
                <a:uLnTx/>
                <a:uFillTx/>
                <a:latin typeface="Calibri"/>
                <a:ea typeface="+mn-ea"/>
                <a:cs typeface="+mn-cs"/>
              </a:rPr>
              <a:t>ID *</a:t>
            </a:r>
          </a:p>
        </p:txBody>
      </p:sp>
      <p:sp>
        <p:nvSpPr>
          <p:cNvPr id="24" name="Rectangle 23">
            <a:extLst>
              <a:ext uri="{FF2B5EF4-FFF2-40B4-BE49-F238E27FC236}">
                <a16:creationId xmlns:a16="http://schemas.microsoft.com/office/drawing/2014/main" id="{D0ADEB4F-5702-41A2-8C55-A5EF1DBA67BE}"/>
              </a:ext>
            </a:extLst>
          </p:cNvPr>
          <p:cNvSpPr/>
          <p:nvPr/>
        </p:nvSpPr>
        <p:spPr>
          <a:xfrm>
            <a:off x="9220200" y="763587"/>
            <a:ext cx="1371600" cy="401053"/>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Optionality:</a:t>
            </a:r>
          </a:p>
        </p:txBody>
      </p:sp>
      <p:sp>
        <p:nvSpPr>
          <p:cNvPr id="25" name="Rectangle 24">
            <a:extLst>
              <a:ext uri="{FF2B5EF4-FFF2-40B4-BE49-F238E27FC236}">
                <a16:creationId xmlns:a16="http://schemas.microsoft.com/office/drawing/2014/main" id="{290412C9-CC68-4639-9348-E44641A76779}"/>
              </a:ext>
            </a:extLst>
          </p:cNvPr>
          <p:cNvSpPr/>
          <p:nvPr/>
        </p:nvSpPr>
        <p:spPr>
          <a:xfrm>
            <a:off x="10591800" y="762000"/>
            <a:ext cx="1216268"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Calibri"/>
                <a:ea typeface="+mn-ea"/>
                <a:cs typeface="+mn-cs"/>
              </a:rPr>
              <a:t>Required</a:t>
            </a:r>
          </a:p>
        </p:txBody>
      </p:sp>
      <p:sp>
        <p:nvSpPr>
          <p:cNvPr id="26" name="Rectangle 25">
            <a:extLst>
              <a:ext uri="{FF2B5EF4-FFF2-40B4-BE49-F238E27FC236}">
                <a16:creationId xmlns:a16="http://schemas.microsoft.com/office/drawing/2014/main" id="{444DE56A-E0DE-457A-9AF0-27E129B3A51F}"/>
              </a:ext>
            </a:extLst>
          </p:cNvPr>
          <p:cNvSpPr/>
          <p:nvPr/>
        </p:nvSpPr>
        <p:spPr>
          <a:xfrm>
            <a:off x="381000" y="1163480"/>
            <a:ext cx="1828800" cy="70664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Description:</a:t>
            </a:r>
          </a:p>
        </p:txBody>
      </p:sp>
      <p:sp>
        <p:nvSpPr>
          <p:cNvPr id="37" name="Rectangle 36">
            <a:extLst>
              <a:ext uri="{FF2B5EF4-FFF2-40B4-BE49-F238E27FC236}">
                <a16:creationId xmlns:a16="http://schemas.microsoft.com/office/drawing/2014/main" id="{A15710A7-2558-45A0-9448-4930D6D77302}"/>
              </a:ext>
            </a:extLst>
          </p:cNvPr>
          <p:cNvSpPr/>
          <p:nvPr/>
        </p:nvSpPr>
        <p:spPr>
          <a:xfrm>
            <a:off x="378068" y="1870126"/>
            <a:ext cx="1831732" cy="434660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r"/>
            <a:r>
              <a:rPr lang="en-US" sz="1400" b="1" dirty="0">
                <a:solidFill>
                  <a:prstClr val="black">
                    <a:lumMod val="85000"/>
                    <a:lumOff val="15000"/>
                  </a:prstClr>
                </a:solidFill>
              </a:rPr>
              <a:t>Behavior</a:t>
            </a: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a:t>
            </a:r>
          </a:p>
        </p:txBody>
      </p:sp>
      <p:sp>
        <p:nvSpPr>
          <p:cNvPr id="43" name="Rectangle 42">
            <a:extLst>
              <a:ext uri="{FF2B5EF4-FFF2-40B4-BE49-F238E27FC236}">
                <a16:creationId xmlns:a16="http://schemas.microsoft.com/office/drawing/2014/main" id="{0B9C328C-8D85-4C14-94B7-DB311E8397DA}"/>
              </a:ext>
            </a:extLst>
          </p:cNvPr>
          <p:cNvSpPr/>
          <p:nvPr/>
        </p:nvSpPr>
        <p:spPr>
          <a:xfrm>
            <a:off x="2209800" y="6219508"/>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solidFill>
                  <a:prstClr val="black">
                    <a:lumMod val="75000"/>
                    <a:lumOff val="25000"/>
                  </a:prstClr>
                </a:solidFill>
                <a:latin typeface="Calibri"/>
              </a:rPr>
              <a:t>String</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1ED5B411-A994-47F0-B59F-9073AE46DCE1}"/>
              </a:ext>
            </a:extLst>
          </p:cNvPr>
          <p:cNvSpPr/>
          <p:nvPr/>
        </p:nvSpPr>
        <p:spPr>
          <a:xfrm>
            <a:off x="378068" y="6216733"/>
            <a:ext cx="1824504" cy="333692"/>
          </a:xfrm>
          <a:prstGeom prst="rect">
            <a:avLst/>
          </a:prstGeom>
          <a:solidFill>
            <a:srgbClr val="0070C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Data Type</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5" name="Rectangle 44">
            <a:extLst>
              <a:ext uri="{FF2B5EF4-FFF2-40B4-BE49-F238E27FC236}">
                <a16:creationId xmlns:a16="http://schemas.microsoft.com/office/drawing/2014/main" id="{8601812B-9508-4A19-A444-A68955A1DC93}"/>
              </a:ext>
            </a:extLst>
          </p:cNvPr>
          <p:cNvSpPr/>
          <p:nvPr/>
        </p:nvSpPr>
        <p:spPr>
          <a:xfrm>
            <a:off x="4146360" y="6218715"/>
            <a:ext cx="1834664" cy="333692"/>
          </a:xfrm>
          <a:prstGeom prst="rect">
            <a:avLst/>
          </a:prstGeom>
          <a:solidFill>
            <a:srgbClr val="7030A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Format:</a:t>
            </a:r>
          </a:p>
        </p:txBody>
      </p:sp>
      <p:sp>
        <p:nvSpPr>
          <p:cNvPr id="46" name="Rectangle 45">
            <a:extLst>
              <a:ext uri="{FF2B5EF4-FFF2-40B4-BE49-F238E27FC236}">
                <a16:creationId xmlns:a16="http://schemas.microsoft.com/office/drawing/2014/main" id="{4B324D09-0988-4BC9-8F03-7F86D3DA84EA}"/>
              </a:ext>
            </a:extLst>
          </p:cNvPr>
          <p:cNvSpPr/>
          <p:nvPr/>
        </p:nvSpPr>
        <p:spPr>
          <a:xfrm>
            <a:off x="8040732" y="6218714"/>
            <a:ext cx="1834664" cy="333692"/>
          </a:xfrm>
          <a:prstGeom prst="rect">
            <a:avLst/>
          </a:prstGeom>
          <a:solidFill>
            <a:srgbClr val="588824"/>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Default</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7" name="Rectangle 46">
            <a:extLst>
              <a:ext uri="{FF2B5EF4-FFF2-40B4-BE49-F238E27FC236}">
                <a16:creationId xmlns:a16="http://schemas.microsoft.com/office/drawing/2014/main" id="{3D95BC5C-615D-462C-86AA-8090621A73C0}"/>
              </a:ext>
            </a:extLst>
          </p:cNvPr>
          <p:cNvSpPr/>
          <p:nvPr/>
        </p:nvSpPr>
        <p:spPr>
          <a:xfrm>
            <a:off x="5981024" y="6218715"/>
            <a:ext cx="205970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A651BD8C-9BE9-4C9A-8192-AA650EF07A4D}"/>
              </a:ext>
            </a:extLst>
          </p:cNvPr>
          <p:cNvSpPr/>
          <p:nvPr/>
        </p:nvSpPr>
        <p:spPr>
          <a:xfrm>
            <a:off x="9875396" y="6218714"/>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nvGrpSpPr>
          <p:cNvPr id="18" name="Group 17">
            <a:extLst>
              <a:ext uri="{FF2B5EF4-FFF2-40B4-BE49-F238E27FC236}">
                <a16:creationId xmlns:a16="http://schemas.microsoft.com/office/drawing/2014/main" id="{49CFD751-1805-4804-86E9-5F513AB01463}"/>
              </a:ext>
            </a:extLst>
          </p:cNvPr>
          <p:cNvGrpSpPr/>
          <p:nvPr/>
        </p:nvGrpSpPr>
        <p:grpSpPr>
          <a:xfrm>
            <a:off x="378068" y="5885022"/>
            <a:ext cx="11430000" cy="334486"/>
            <a:chOff x="378068" y="5885022"/>
            <a:chExt cx="11430000" cy="334486"/>
          </a:xfrm>
        </p:grpSpPr>
        <p:sp>
          <p:nvSpPr>
            <p:cNvPr id="21" name="Rectangle 20">
              <a:extLst>
                <a:ext uri="{FF2B5EF4-FFF2-40B4-BE49-F238E27FC236}">
                  <a16:creationId xmlns:a16="http://schemas.microsoft.com/office/drawing/2014/main" id="{0056CEC9-0B53-4868-A173-04524BE505C3}"/>
                </a:ext>
              </a:extLst>
            </p:cNvPr>
            <p:cNvSpPr/>
            <p:nvPr/>
          </p:nvSpPr>
          <p:spPr>
            <a:xfrm>
              <a:off x="2209800" y="5885816"/>
              <a:ext cx="388326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b="1" dirty="0">
                  <a:solidFill>
                    <a:schemeClr val="tx1">
                      <a:lumMod val="75000"/>
                      <a:lumOff val="25000"/>
                    </a:schemeClr>
                  </a:solidFill>
                </a:rPr>
                <a:t>Yes</a:t>
              </a:r>
            </a:p>
          </p:txBody>
        </p:sp>
        <p:sp>
          <p:nvSpPr>
            <p:cNvPr id="22" name="Rectangle 21">
              <a:extLst>
                <a:ext uri="{FF2B5EF4-FFF2-40B4-BE49-F238E27FC236}">
                  <a16:creationId xmlns:a16="http://schemas.microsoft.com/office/drawing/2014/main" id="{77F631AB-0783-4F01-A324-9A33C7A76B71}"/>
                </a:ext>
              </a:extLst>
            </p:cNvPr>
            <p:cNvSpPr/>
            <p:nvPr/>
          </p:nvSpPr>
          <p:spPr>
            <a:xfrm>
              <a:off x="378068" y="5885023"/>
              <a:ext cx="1834664"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Input:</a:t>
              </a:r>
            </a:p>
          </p:txBody>
        </p:sp>
        <p:sp>
          <p:nvSpPr>
            <p:cNvPr id="27" name="Rectangle 26">
              <a:extLst>
                <a:ext uri="{FF2B5EF4-FFF2-40B4-BE49-F238E27FC236}">
                  <a16:creationId xmlns:a16="http://schemas.microsoft.com/office/drawing/2014/main" id="{88B95A42-3656-438B-8071-25D14587255C}"/>
                </a:ext>
              </a:extLst>
            </p:cNvPr>
            <p:cNvSpPr/>
            <p:nvPr/>
          </p:nvSpPr>
          <p:spPr>
            <a:xfrm>
              <a:off x="8022808" y="5885022"/>
              <a:ext cx="3785260"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r>
                <a:rPr lang="en-US" sz="1200" b="1" dirty="0">
                  <a:solidFill>
                    <a:schemeClr val="tx1">
                      <a:lumMod val="75000"/>
                      <a:lumOff val="25000"/>
                    </a:schemeClr>
                  </a:solidFill>
                </a:rPr>
                <a:t>No</a:t>
              </a:r>
            </a:p>
          </p:txBody>
        </p:sp>
        <p:sp>
          <p:nvSpPr>
            <p:cNvPr id="28" name="Rectangle 27">
              <a:extLst>
                <a:ext uri="{FF2B5EF4-FFF2-40B4-BE49-F238E27FC236}">
                  <a16:creationId xmlns:a16="http://schemas.microsoft.com/office/drawing/2014/main" id="{867BC78B-2CC0-4209-A407-28353B17D916}"/>
                </a:ext>
              </a:extLst>
            </p:cNvPr>
            <p:cNvSpPr/>
            <p:nvPr/>
          </p:nvSpPr>
          <p:spPr>
            <a:xfrm>
              <a:off x="6093068" y="5885022"/>
              <a:ext cx="1929740"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Output:</a:t>
              </a:r>
            </a:p>
          </p:txBody>
        </p:sp>
      </p:grpSp>
    </p:spTree>
    <p:extLst>
      <p:ext uri="{BB962C8B-B14F-4D97-AF65-F5344CB8AC3E}">
        <p14:creationId xmlns:p14="http://schemas.microsoft.com/office/powerpoint/2010/main" val="3555392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F8F64E1-8DCB-A44D-B480-8EAB705BC498}" type="slidenum">
              <a:rPr kumimoji="0" lang="en-US" altLang="en-US" sz="900" b="0" i="1"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9</a:t>
            </a:fld>
            <a:endParaRPr kumimoji="0" lang="en-US" altLang="en-US" sz="900" b="0"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a:solidFill>
                  <a:schemeClr val="tx1">
                    <a:lumMod val="75000"/>
                    <a:lumOff val="25000"/>
                  </a:schemeClr>
                </a:solidFill>
              </a:rPr>
              <a:t>Ingression Service: </a:t>
            </a:r>
            <a:r>
              <a:rPr lang="en-US" dirty="0">
                <a:solidFill>
                  <a:schemeClr val="tx1">
                    <a:lumMod val="50000"/>
                    <a:lumOff val="50000"/>
                  </a:schemeClr>
                </a:solidFill>
              </a:rPr>
              <a:t>Information Element Specification</a:t>
            </a:r>
          </a:p>
        </p:txBody>
      </p:sp>
      <p:sp>
        <p:nvSpPr>
          <p:cNvPr id="4" name="Rectangle 3">
            <a:extLst>
              <a:ext uri="{FF2B5EF4-FFF2-40B4-BE49-F238E27FC236}">
                <a16:creationId xmlns:a16="http://schemas.microsoft.com/office/drawing/2014/main" id="{F6679CF4-3919-4ADB-A1AE-3595B830D156}"/>
              </a:ext>
            </a:extLst>
          </p:cNvPr>
          <p:cNvSpPr/>
          <p:nvPr/>
        </p:nvSpPr>
        <p:spPr>
          <a:xfrm>
            <a:off x="381000" y="762794"/>
            <a:ext cx="1828800" cy="401053"/>
          </a:xfrm>
          <a:prstGeom prst="rect">
            <a:avLst/>
          </a:prstGeom>
          <a:solidFill>
            <a:srgbClr val="00206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Information Item:</a:t>
            </a:r>
          </a:p>
        </p:txBody>
      </p:sp>
      <p:sp>
        <p:nvSpPr>
          <p:cNvPr id="19" name="Rectangle 18">
            <a:extLst>
              <a:ext uri="{FF2B5EF4-FFF2-40B4-BE49-F238E27FC236}">
                <a16:creationId xmlns:a16="http://schemas.microsoft.com/office/drawing/2014/main" id="{676B3DEA-D515-4B3E-B885-F0B0BBBA2A15}"/>
              </a:ext>
            </a:extLst>
          </p:cNvPr>
          <p:cNvSpPr/>
          <p:nvPr/>
        </p:nvSpPr>
        <p:spPr>
          <a:xfrm>
            <a:off x="2209800" y="1163482"/>
            <a:ext cx="9598268" cy="706644"/>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just" defTabSz="914400" rtl="0" eaLnBrk="0" fontAlgn="base" latinLnBrk="0" hangingPunct="0">
              <a:lnSpc>
                <a:spcPct val="100000"/>
              </a:lnSpc>
              <a:spcBef>
                <a:spcPct val="0"/>
              </a:spcBef>
              <a:spcAft>
                <a:spcPct val="0"/>
              </a:spcAft>
              <a:buClrTx/>
              <a:buSzTx/>
              <a:buFontTx/>
              <a:buNone/>
              <a:tabLst/>
              <a:defRPr/>
            </a:pPr>
            <a:r>
              <a:rPr lang="en-US" sz="1200" b="1" dirty="0">
                <a:solidFill>
                  <a:prstClr val="black">
                    <a:lumMod val="75000"/>
                    <a:lumOff val="25000"/>
                  </a:prstClr>
                </a:solidFill>
                <a:latin typeface="Calibri"/>
              </a:rPr>
              <a:t>Time Of Creation At Source </a:t>
            </a:r>
            <a:r>
              <a:rPr lang="en-US" sz="1200" dirty="0">
                <a:solidFill>
                  <a:prstClr val="black">
                    <a:lumMod val="75000"/>
                    <a:lumOff val="25000"/>
                  </a:prstClr>
                </a:solidFill>
                <a:latin typeface="Calibri"/>
              </a:rPr>
              <a:t>is the date &amp; time data source system created the data for ingression. </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7C43E49B-84CE-4F63-9D32-F532DB284AD5}"/>
              </a:ext>
            </a:extLst>
          </p:cNvPr>
          <p:cNvSpPr/>
          <p:nvPr/>
        </p:nvSpPr>
        <p:spPr>
          <a:xfrm>
            <a:off x="2209800" y="1870125"/>
            <a:ext cx="9598268" cy="4346607"/>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The date-time format must be as per RFC3339.</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Client Behavior:</a:t>
            </a:r>
          </a:p>
          <a:p>
            <a:pPr marL="647700" lvl="1" indent="-171450" algn="just">
              <a:buFont typeface="Arial" panose="020B0604020202020204" pitchFamily="34" charset="0"/>
              <a:buChar char="•"/>
            </a:pPr>
            <a:r>
              <a:rPr lang="en-US" sz="1000" dirty="0">
                <a:solidFill>
                  <a:prstClr val="black">
                    <a:lumMod val="75000"/>
                    <a:lumOff val="25000"/>
                  </a:prstClr>
                </a:solidFill>
                <a:latin typeface="Calibri"/>
              </a:rPr>
              <a:t>Client must include the batch file creation date &amp; time by data source.</a:t>
            </a:r>
          </a:p>
          <a:p>
            <a:pPr marL="647700" lvl="1" indent="-171450" algn="just">
              <a:buFont typeface="Arial" panose="020B0604020202020204" pitchFamily="34" charset="0"/>
              <a:buChar char="•"/>
            </a:pPr>
            <a:r>
              <a:rPr lang="en-US" sz="1000" dirty="0">
                <a:solidFill>
                  <a:prstClr val="black">
                    <a:lumMod val="75000"/>
                    <a:lumOff val="25000"/>
                  </a:prstClr>
                </a:solidFill>
                <a:latin typeface="Calibri"/>
              </a:rPr>
              <a:t>Client must include the event data publishing date &amp; time by data source.</a:t>
            </a:r>
          </a:p>
          <a:p>
            <a:pPr marR="0" lvl="0" algn="just" defTabSz="914400" rtl="0" eaLnBrk="0" fontAlgn="base" latinLnBrk="0" hangingPunct="0">
              <a:lnSpc>
                <a:spcPct val="100000"/>
              </a:lnSpc>
              <a:spcBef>
                <a:spcPct val="0"/>
              </a:spcBef>
              <a:spcAft>
                <a:spcPct val="0"/>
              </a:spcAft>
              <a:buClrTx/>
              <a:buSzTx/>
              <a:tabLst/>
              <a:defRPr/>
            </a:pPr>
            <a:endPar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00" dirty="0">
                <a:solidFill>
                  <a:prstClr val="black">
                    <a:lumMod val="75000"/>
                    <a:lumOff val="25000"/>
                  </a:prstClr>
                </a:solidFill>
                <a:latin typeface="Calibri"/>
              </a:rPr>
              <a:t>Service Behavior:</a:t>
            </a:r>
          </a:p>
          <a:p>
            <a:pPr marL="647700" lvl="1" indent="-171450" algn="just">
              <a:buFont typeface="Arial" panose="020B0604020202020204" pitchFamily="34" charset="0"/>
              <a:buChar char="•"/>
            </a:pPr>
            <a:r>
              <a:rPr lang="en-US" sz="1000" dirty="0">
                <a:solidFill>
                  <a:prstClr val="black">
                    <a:lumMod val="75000"/>
                    <a:lumOff val="25000"/>
                  </a:prstClr>
                </a:solidFill>
              </a:rPr>
              <a:t>Service should capture Time Of Creation At Source as part of metadata for ingress data.</a:t>
            </a:r>
          </a:p>
          <a:p>
            <a:pPr marL="647700" lvl="1" indent="-171450" algn="just">
              <a:buFont typeface="Arial" panose="020B0604020202020204" pitchFamily="34" charset="0"/>
              <a:buChar char="•"/>
            </a:pPr>
            <a:endParaRPr lang="en-US" sz="1000" dirty="0">
              <a:solidFill>
                <a:prstClr val="black">
                  <a:lumMod val="75000"/>
                  <a:lumOff val="25000"/>
                </a:prstClr>
              </a:solidFill>
              <a:latin typeface="Calibri"/>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749A83D8-99A0-4CD0-BC1F-CC9871EE3B16}"/>
              </a:ext>
            </a:extLst>
          </p:cNvPr>
          <p:cNvSpPr/>
          <p:nvPr/>
        </p:nvSpPr>
        <p:spPr>
          <a:xfrm>
            <a:off x="2209800" y="762794"/>
            <a:ext cx="7010400"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400" b="1" dirty="0">
                <a:solidFill>
                  <a:srgbClr val="002060"/>
                </a:solidFill>
                <a:latin typeface="Calibri"/>
              </a:rPr>
              <a:t>Time Of Creation At Source</a:t>
            </a:r>
            <a:r>
              <a:rPr kumimoji="0" lang="en-US" sz="1400" b="1" i="0" u="none" strike="noStrike" kern="1200" cap="none" spc="0" normalizeH="0" baseline="0" noProof="0" dirty="0">
                <a:ln>
                  <a:noFill/>
                </a:ln>
                <a:solidFill>
                  <a:srgbClr val="002060"/>
                </a:solidFill>
                <a:effectLst/>
                <a:uLnTx/>
                <a:uFillTx/>
                <a:latin typeface="Calibri"/>
                <a:ea typeface="+mn-ea"/>
                <a:cs typeface="+mn-cs"/>
              </a:rPr>
              <a:t> *</a:t>
            </a:r>
          </a:p>
        </p:txBody>
      </p:sp>
      <p:sp>
        <p:nvSpPr>
          <p:cNvPr id="24" name="Rectangle 23">
            <a:extLst>
              <a:ext uri="{FF2B5EF4-FFF2-40B4-BE49-F238E27FC236}">
                <a16:creationId xmlns:a16="http://schemas.microsoft.com/office/drawing/2014/main" id="{D0ADEB4F-5702-41A2-8C55-A5EF1DBA67BE}"/>
              </a:ext>
            </a:extLst>
          </p:cNvPr>
          <p:cNvSpPr/>
          <p:nvPr/>
        </p:nvSpPr>
        <p:spPr>
          <a:xfrm>
            <a:off x="9220200" y="763587"/>
            <a:ext cx="1371600" cy="401053"/>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Optionality:</a:t>
            </a:r>
          </a:p>
        </p:txBody>
      </p:sp>
      <p:sp>
        <p:nvSpPr>
          <p:cNvPr id="25" name="Rectangle 24">
            <a:extLst>
              <a:ext uri="{FF2B5EF4-FFF2-40B4-BE49-F238E27FC236}">
                <a16:creationId xmlns:a16="http://schemas.microsoft.com/office/drawing/2014/main" id="{290412C9-CC68-4639-9348-E44641A76779}"/>
              </a:ext>
            </a:extLst>
          </p:cNvPr>
          <p:cNvSpPr/>
          <p:nvPr/>
        </p:nvSpPr>
        <p:spPr>
          <a:xfrm>
            <a:off x="10591800" y="762000"/>
            <a:ext cx="1216268" cy="401053"/>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Calibri"/>
                <a:ea typeface="+mn-ea"/>
                <a:cs typeface="+mn-cs"/>
              </a:rPr>
              <a:t>Required</a:t>
            </a:r>
          </a:p>
        </p:txBody>
      </p:sp>
      <p:sp>
        <p:nvSpPr>
          <p:cNvPr id="26" name="Rectangle 25">
            <a:extLst>
              <a:ext uri="{FF2B5EF4-FFF2-40B4-BE49-F238E27FC236}">
                <a16:creationId xmlns:a16="http://schemas.microsoft.com/office/drawing/2014/main" id="{444DE56A-E0DE-457A-9AF0-27E129B3A51F}"/>
              </a:ext>
            </a:extLst>
          </p:cNvPr>
          <p:cNvSpPr/>
          <p:nvPr/>
        </p:nvSpPr>
        <p:spPr>
          <a:xfrm>
            <a:off x="381000" y="1163480"/>
            <a:ext cx="1828800" cy="70664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Description:</a:t>
            </a:r>
          </a:p>
        </p:txBody>
      </p:sp>
      <p:sp>
        <p:nvSpPr>
          <p:cNvPr id="37" name="Rectangle 36">
            <a:extLst>
              <a:ext uri="{FF2B5EF4-FFF2-40B4-BE49-F238E27FC236}">
                <a16:creationId xmlns:a16="http://schemas.microsoft.com/office/drawing/2014/main" id="{A15710A7-2558-45A0-9448-4930D6D77302}"/>
              </a:ext>
            </a:extLst>
          </p:cNvPr>
          <p:cNvSpPr/>
          <p:nvPr/>
        </p:nvSpPr>
        <p:spPr>
          <a:xfrm>
            <a:off x="378068" y="1870126"/>
            <a:ext cx="1831732" cy="4346606"/>
          </a:xfrm>
          <a:prstGeom prst="rect">
            <a:avLst/>
          </a:prstGeom>
          <a:solidFill>
            <a:schemeClr val="bg1">
              <a:lumMod val="85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lgn="r"/>
            <a:r>
              <a:rPr lang="en-US" sz="1400" b="1" dirty="0">
                <a:solidFill>
                  <a:prstClr val="black">
                    <a:lumMod val="85000"/>
                    <a:lumOff val="15000"/>
                  </a:prstClr>
                </a:solidFill>
              </a:rPr>
              <a:t>Behavior</a:t>
            </a:r>
            <a:r>
              <a:rPr kumimoji="0" lang="en-US" sz="14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a:t>
            </a:r>
          </a:p>
        </p:txBody>
      </p:sp>
      <p:sp>
        <p:nvSpPr>
          <p:cNvPr id="43" name="Rectangle 42">
            <a:extLst>
              <a:ext uri="{FF2B5EF4-FFF2-40B4-BE49-F238E27FC236}">
                <a16:creationId xmlns:a16="http://schemas.microsoft.com/office/drawing/2014/main" id="{0B9C328C-8D85-4C14-94B7-DB311E8397DA}"/>
              </a:ext>
            </a:extLst>
          </p:cNvPr>
          <p:cNvSpPr/>
          <p:nvPr/>
        </p:nvSpPr>
        <p:spPr>
          <a:xfrm>
            <a:off x="2209800" y="6219508"/>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Date-Time</a:t>
            </a:r>
          </a:p>
        </p:txBody>
      </p:sp>
      <p:sp>
        <p:nvSpPr>
          <p:cNvPr id="44" name="Rectangle 43">
            <a:extLst>
              <a:ext uri="{FF2B5EF4-FFF2-40B4-BE49-F238E27FC236}">
                <a16:creationId xmlns:a16="http://schemas.microsoft.com/office/drawing/2014/main" id="{1ED5B411-A994-47F0-B59F-9073AE46DCE1}"/>
              </a:ext>
            </a:extLst>
          </p:cNvPr>
          <p:cNvSpPr/>
          <p:nvPr/>
        </p:nvSpPr>
        <p:spPr>
          <a:xfrm>
            <a:off x="378068" y="6216733"/>
            <a:ext cx="1824504" cy="333692"/>
          </a:xfrm>
          <a:prstGeom prst="rect">
            <a:avLst/>
          </a:prstGeom>
          <a:solidFill>
            <a:srgbClr val="0070C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Data Type</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5" name="Rectangle 44">
            <a:extLst>
              <a:ext uri="{FF2B5EF4-FFF2-40B4-BE49-F238E27FC236}">
                <a16:creationId xmlns:a16="http://schemas.microsoft.com/office/drawing/2014/main" id="{8601812B-9508-4A19-A444-A68955A1DC93}"/>
              </a:ext>
            </a:extLst>
          </p:cNvPr>
          <p:cNvSpPr/>
          <p:nvPr/>
        </p:nvSpPr>
        <p:spPr>
          <a:xfrm>
            <a:off x="4146360" y="6218715"/>
            <a:ext cx="1834664" cy="333692"/>
          </a:xfrm>
          <a:prstGeom prst="rect">
            <a:avLst/>
          </a:prstGeom>
          <a:solidFill>
            <a:srgbClr val="7030A0"/>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Format:</a:t>
            </a:r>
          </a:p>
        </p:txBody>
      </p:sp>
      <p:sp>
        <p:nvSpPr>
          <p:cNvPr id="46" name="Rectangle 45">
            <a:extLst>
              <a:ext uri="{FF2B5EF4-FFF2-40B4-BE49-F238E27FC236}">
                <a16:creationId xmlns:a16="http://schemas.microsoft.com/office/drawing/2014/main" id="{4B324D09-0988-4BC9-8F03-7F86D3DA84EA}"/>
              </a:ext>
            </a:extLst>
          </p:cNvPr>
          <p:cNvSpPr/>
          <p:nvPr/>
        </p:nvSpPr>
        <p:spPr>
          <a:xfrm>
            <a:off x="8040732" y="6218714"/>
            <a:ext cx="1834664" cy="333692"/>
          </a:xfrm>
          <a:prstGeom prst="rect">
            <a:avLst/>
          </a:prstGeom>
          <a:solidFill>
            <a:srgbClr val="588824"/>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1400" b="1" dirty="0">
                <a:solidFill>
                  <a:prstClr val="white"/>
                </a:solidFill>
                <a:latin typeface="Calibri"/>
              </a:rPr>
              <a:t>Default</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p>
        </p:txBody>
      </p:sp>
      <p:sp>
        <p:nvSpPr>
          <p:cNvPr id="47" name="Rectangle 46">
            <a:extLst>
              <a:ext uri="{FF2B5EF4-FFF2-40B4-BE49-F238E27FC236}">
                <a16:creationId xmlns:a16="http://schemas.microsoft.com/office/drawing/2014/main" id="{3D95BC5C-615D-462C-86AA-8090621A73C0}"/>
              </a:ext>
            </a:extLst>
          </p:cNvPr>
          <p:cNvSpPr/>
          <p:nvPr/>
        </p:nvSpPr>
        <p:spPr>
          <a:xfrm>
            <a:off x="5981024" y="6218715"/>
            <a:ext cx="205970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dirty="0">
                <a:solidFill>
                  <a:prstClr val="black">
                    <a:lumMod val="75000"/>
                    <a:lumOff val="25000"/>
                  </a:prstClr>
                </a:solidFill>
                <a:latin typeface="Calibri"/>
              </a:rPr>
              <a:t>Data-Time per RFC3339</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A651BD8C-9BE9-4C9A-8192-AA650EF07A4D}"/>
              </a:ext>
            </a:extLst>
          </p:cNvPr>
          <p:cNvSpPr/>
          <p:nvPr/>
        </p:nvSpPr>
        <p:spPr>
          <a:xfrm>
            <a:off x="9875396" y="6218714"/>
            <a:ext cx="1932672"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nvGrpSpPr>
          <p:cNvPr id="18" name="Group 17">
            <a:extLst>
              <a:ext uri="{FF2B5EF4-FFF2-40B4-BE49-F238E27FC236}">
                <a16:creationId xmlns:a16="http://schemas.microsoft.com/office/drawing/2014/main" id="{40B857CF-7479-4023-B2CC-9D59D656CCFA}"/>
              </a:ext>
            </a:extLst>
          </p:cNvPr>
          <p:cNvGrpSpPr/>
          <p:nvPr/>
        </p:nvGrpSpPr>
        <p:grpSpPr>
          <a:xfrm>
            <a:off x="378068" y="5885022"/>
            <a:ext cx="11430000" cy="334486"/>
            <a:chOff x="378068" y="5885022"/>
            <a:chExt cx="11430000" cy="334486"/>
          </a:xfrm>
        </p:grpSpPr>
        <p:sp>
          <p:nvSpPr>
            <p:cNvPr id="21" name="Rectangle 20">
              <a:extLst>
                <a:ext uri="{FF2B5EF4-FFF2-40B4-BE49-F238E27FC236}">
                  <a16:creationId xmlns:a16="http://schemas.microsoft.com/office/drawing/2014/main" id="{F626525D-32BB-4FC1-ABC8-380C8428FD9D}"/>
                </a:ext>
              </a:extLst>
            </p:cNvPr>
            <p:cNvSpPr/>
            <p:nvPr/>
          </p:nvSpPr>
          <p:spPr>
            <a:xfrm>
              <a:off x="2209800" y="5885816"/>
              <a:ext cx="3883268"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b="1" dirty="0">
                  <a:solidFill>
                    <a:schemeClr val="tx1">
                      <a:lumMod val="75000"/>
                      <a:lumOff val="25000"/>
                    </a:schemeClr>
                  </a:solidFill>
                </a:rPr>
                <a:t>Yes</a:t>
              </a:r>
            </a:p>
          </p:txBody>
        </p:sp>
        <p:sp>
          <p:nvSpPr>
            <p:cNvPr id="22" name="Rectangle 21">
              <a:extLst>
                <a:ext uri="{FF2B5EF4-FFF2-40B4-BE49-F238E27FC236}">
                  <a16:creationId xmlns:a16="http://schemas.microsoft.com/office/drawing/2014/main" id="{5B71C218-10E1-45D3-B397-935264C603AF}"/>
                </a:ext>
              </a:extLst>
            </p:cNvPr>
            <p:cNvSpPr/>
            <p:nvPr/>
          </p:nvSpPr>
          <p:spPr>
            <a:xfrm>
              <a:off x="378068" y="5885023"/>
              <a:ext cx="1834664"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Input:</a:t>
              </a:r>
            </a:p>
          </p:txBody>
        </p:sp>
        <p:sp>
          <p:nvSpPr>
            <p:cNvPr id="27" name="Rectangle 26">
              <a:extLst>
                <a:ext uri="{FF2B5EF4-FFF2-40B4-BE49-F238E27FC236}">
                  <a16:creationId xmlns:a16="http://schemas.microsoft.com/office/drawing/2014/main" id="{73875BB6-E228-41F8-90AC-BCD306BCEF33}"/>
                </a:ext>
              </a:extLst>
            </p:cNvPr>
            <p:cNvSpPr/>
            <p:nvPr/>
          </p:nvSpPr>
          <p:spPr>
            <a:xfrm>
              <a:off x="8022808" y="5885022"/>
              <a:ext cx="3785260" cy="333692"/>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r>
                <a:rPr lang="en-US" sz="1200" b="1" dirty="0">
                  <a:solidFill>
                    <a:schemeClr val="tx1">
                      <a:lumMod val="75000"/>
                      <a:lumOff val="25000"/>
                    </a:schemeClr>
                  </a:solidFill>
                </a:rPr>
                <a:t>No</a:t>
              </a:r>
            </a:p>
          </p:txBody>
        </p:sp>
        <p:sp>
          <p:nvSpPr>
            <p:cNvPr id="28" name="Rectangle 27">
              <a:extLst>
                <a:ext uri="{FF2B5EF4-FFF2-40B4-BE49-F238E27FC236}">
                  <a16:creationId xmlns:a16="http://schemas.microsoft.com/office/drawing/2014/main" id="{84441CD0-A2ED-48B7-A826-7F6D4037C617}"/>
                </a:ext>
              </a:extLst>
            </p:cNvPr>
            <p:cNvSpPr/>
            <p:nvPr/>
          </p:nvSpPr>
          <p:spPr>
            <a:xfrm>
              <a:off x="6093068" y="5885022"/>
              <a:ext cx="1929740" cy="333692"/>
            </a:xfrm>
            <a:prstGeom prst="rect">
              <a:avLst/>
            </a:prstGeom>
            <a:solidFill>
              <a:schemeClr val="tx1">
                <a:lumMod val="50000"/>
                <a:lumOff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r>
                <a:rPr lang="en-US" sz="1400" b="1" dirty="0">
                  <a:solidFill>
                    <a:schemeClr val="bg1"/>
                  </a:solidFill>
                </a:rPr>
                <a:t>Output:</a:t>
              </a:r>
            </a:p>
          </p:txBody>
        </p:sp>
      </p:grpSp>
    </p:spTree>
    <p:extLst>
      <p:ext uri="{BB962C8B-B14F-4D97-AF65-F5344CB8AC3E}">
        <p14:creationId xmlns:p14="http://schemas.microsoft.com/office/powerpoint/2010/main" val="3624873460"/>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DCEEBA0C4532A4A9F139A409820C453" ma:contentTypeVersion="12" ma:contentTypeDescription="Create a new document." ma:contentTypeScope="" ma:versionID="8da28eaa2ea8df2d697019c524f2fea2">
  <xsd:schema xmlns:xsd="http://www.w3.org/2001/XMLSchema" xmlns:xs="http://www.w3.org/2001/XMLSchema" xmlns:p="http://schemas.microsoft.com/office/2006/metadata/properties" xmlns:ns2="087842c4-cfda-4fad-9fff-f4e0c1e38979" xmlns:ns3="0f4e825d-ae3e-4afd-a1cd-5f5ed0903a07" targetNamespace="http://schemas.microsoft.com/office/2006/metadata/properties" ma:root="true" ma:fieldsID="c4fe9d5c29efb8e9f42174f6c22777e0" ns2:_="" ns3:_="">
    <xsd:import namespace="087842c4-cfda-4fad-9fff-f4e0c1e38979"/>
    <xsd:import namespace="0f4e825d-ae3e-4afd-a1cd-5f5ed0903a0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7842c4-cfda-4fad-9fff-f4e0c1e389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4e825d-ae3e-4afd-a1cd-5f5ed0903a0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B703B21-A4F1-4888-82F3-F8E5989B9A07}">
  <ds:schemaRefs>
    <ds:schemaRef ds:uri="http://schemas.microsoft.com/sharepoint/v3/contenttype/forms"/>
  </ds:schemaRefs>
</ds:datastoreItem>
</file>

<file path=customXml/itemProps2.xml><?xml version="1.0" encoding="utf-8"?>
<ds:datastoreItem xmlns:ds="http://schemas.openxmlformats.org/officeDocument/2006/customXml" ds:itemID="{48AB6373-FF74-426A-9CA5-A90795C7EDC5}"/>
</file>

<file path=customXml/itemProps3.xml><?xml version="1.0" encoding="utf-8"?>
<ds:datastoreItem xmlns:ds="http://schemas.openxmlformats.org/officeDocument/2006/customXml" ds:itemID="{D2EB3AAD-21E2-4165-BAFD-85D95E7B8D7A}">
  <ds:schemaRefs>
    <ds:schemaRef ds:uri="http://purl.org/dc/elements/1.1/"/>
    <ds:schemaRef ds:uri="http://schemas.microsoft.com/office/2006/metadata/properties"/>
    <ds:schemaRef ds:uri="http://purl.org/dc/terms/"/>
    <ds:schemaRef ds:uri="73f92b23-f77b-4ce4-bcfb-6390b38399e6"/>
    <ds:schemaRef ds:uri="http://schemas.microsoft.com/office/2006/documentManagement/types"/>
    <ds:schemaRef ds:uri="http://schemas.microsoft.com/office/infopath/2007/PartnerControls"/>
    <ds:schemaRef ds:uri="ce960481-c2a4-4472-96d9-c96aeeb539c8"/>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175513</TotalTime>
  <Words>3951</Words>
  <Application>Microsoft Office PowerPoint</Application>
  <PresentationFormat>Widescreen</PresentationFormat>
  <Paragraphs>674</Paragraphs>
  <Slides>35</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Arial Rounded MT Bold</vt:lpstr>
      <vt:lpstr>Calibri</vt:lpstr>
      <vt:lpstr>Courier New</vt:lpstr>
      <vt:lpstr>Garamond</vt:lpstr>
      <vt:lpstr>Perpetua</vt:lpstr>
      <vt:lpstr>Wingdings</vt:lpstr>
      <vt:lpstr>Office Theme</vt:lpstr>
      <vt:lpstr>PowerPoint Presentation</vt:lpstr>
      <vt:lpstr>PowerPoint Presentation</vt:lpstr>
      <vt:lpstr>PowerPoint Presentation</vt:lpstr>
      <vt:lpstr>Ingression Service: Overview  </vt:lpstr>
      <vt:lpstr>PowerPoint Presentation</vt:lpstr>
      <vt:lpstr>Ingression Service: Information Elements</vt:lpstr>
      <vt:lpstr>Ingression Service: Information Element Specification</vt:lpstr>
      <vt:lpstr>Ingression Service: Information Element Specification</vt:lpstr>
      <vt:lpstr>Ingression Service: Information Element Specification</vt:lpstr>
      <vt:lpstr>Ingression Service: Information Element Specification</vt:lpstr>
      <vt:lpstr>Ingression Service: Information Element Specification</vt:lpstr>
      <vt:lpstr>Ingression Service: Information Element Specification</vt:lpstr>
      <vt:lpstr>Ingression Service: Information Element Specification</vt:lpstr>
      <vt:lpstr>Ingression Service: Information Element Specification</vt:lpstr>
      <vt:lpstr>Ingression Service: Information Element Specification</vt:lpstr>
      <vt:lpstr>Ingression Service: Information Element Specification</vt:lpstr>
      <vt:lpstr>Ingression Service: Information Element Specification</vt:lpstr>
      <vt:lpstr>Ingression Service: Information Element Specification</vt:lpstr>
      <vt:lpstr>Ingression Service: Information Element Specification</vt:lpstr>
      <vt:lpstr>PowerPoint Presentation</vt:lpstr>
      <vt:lpstr>Ingression Service: Web Protocol Binding</vt:lpstr>
      <vt:lpstr>Ingression Service: Web Protocol Binding</vt:lpstr>
      <vt:lpstr>PowerPoint Presentation</vt:lpstr>
      <vt:lpstr>Ingression Service: Implementation Design</vt:lpstr>
      <vt:lpstr>Ingression Service: Implementation Design</vt:lpstr>
      <vt:lpstr>Ingression Service: Implementation Design</vt:lpstr>
      <vt:lpstr>Ingression Service: Implementation Design</vt:lpstr>
      <vt:lpstr>PowerPoint Presentation</vt:lpstr>
      <vt:lpstr>Ingression Service: Ingression Context</vt:lpstr>
      <vt:lpstr>Ingression Service: Ingression Context </vt:lpstr>
      <vt:lpstr>Ingression Service: Ingression Context</vt:lpstr>
      <vt:lpstr>Ingression Service: Ingression Context</vt:lpstr>
      <vt:lpstr>PowerPoint Presentation</vt:lpstr>
      <vt:lpstr>PowerPoint Presentation</vt:lpstr>
      <vt:lpstr>PowerPoint Presentation</vt:lpstr>
    </vt:vector>
  </TitlesOfParts>
  <Manager/>
  <Company>Steerwise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Steerwise TFS Core Receivables Data &amp; Integration Platform POC</dc:title>
  <dc:subject/>
  <dc:creator>Steerwise Inc.</dc:creator>
  <cp:keywords/>
  <dc:description/>
  <cp:lastModifiedBy>Ramprakash Masina</cp:lastModifiedBy>
  <cp:revision>6026</cp:revision>
  <cp:lastPrinted>2016-01-15T02:10:45Z</cp:lastPrinted>
  <dcterms:created xsi:type="dcterms:W3CDTF">2006-08-16T00:00:00Z</dcterms:created>
  <dcterms:modified xsi:type="dcterms:W3CDTF">2018-09-20T15:48:15Z</dcterms:modified>
  <cp:category>Confidential to Steerwise and Toyota Motor Credit Corporation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0x0101003DCEEBA0C4532A4A9F139A409820C453</vt:lpwstr>
  </property>
</Properties>
</file>